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web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notesMasterIdLst>
    <p:notesMasterId r:id="rId9"/>
  </p:notesMasterIdLst>
  <p:sldIdLst>
    <p:sldId id="256" r:id="rId2"/>
    <p:sldId id="258" r:id="rId3"/>
    <p:sldId id="260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6540"/>
    <a:srgbClr val="669900"/>
    <a:srgbClr val="427327"/>
    <a:srgbClr val="C6DF0B"/>
    <a:srgbClr val="B0C709"/>
    <a:srgbClr val="A6BB09"/>
    <a:srgbClr val="91EF43"/>
    <a:srgbClr val="BDF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4943B0-70C5-4F02-8636-88F01F239DE0}" v="1423" dt="2024-01-02T06:21:18.4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 autoAdjust="0"/>
    <p:restoredTop sz="94485" autoAdjust="0"/>
  </p:normalViewPr>
  <p:slideViewPr>
    <p:cSldViewPr snapToGrid="0">
      <p:cViewPr>
        <p:scale>
          <a:sx n="58" d="100"/>
          <a:sy n="58" d="100"/>
        </p:scale>
        <p:origin x="2064" y="32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abrata Mitra" userId="11995935-c418-42ba-a793-61ad6b42deb2" providerId="ADAL" clId="{114943B0-70C5-4F02-8636-88F01F239DE0}"/>
    <pc:docChg chg="undo redo custSel addSld delSld modSld sldOrd addMainMaster delMainMaster modMainMaster">
      <pc:chgData name="Debabrata Mitra" userId="11995935-c418-42ba-a793-61ad6b42deb2" providerId="ADAL" clId="{114943B0-70C5-4F02-8636-88F01F239DE0}" dt="2024-01-02T06:21:18.448" v="7204" actId="2711"/>
      <pc:docMkLst>
        <pc:docMk/>
      </pc:docMkLst>
      <pc:sldChg chg="addSp delSp modSp mod modTransition setBg modClrScheme addAnim delAnim modAnim setClrOvrMap chgLayout">
        <pc:chgData name="Debabrata Mitra" userId="11995935-c418-42ba-a793-61ad6b42deb2" providerId="ADAL" clId="{114943B0-70C5-4F02-8636-88F01F239DE0}" dt="2024-01-02T06:21:18.448" v="7204" actId="2711"/>
        <pc:sldMkLst>
          <pc:docMk/>
          <pc:sldMk cId="696586883" sldId="256"/>
        </pc:sldMkLst>
        <pc:spChg chg="mod">
          <ac:chgData name="Debabrata Mitra" userId="11995935-c418-42ba-a793-61ad6b42deb2" providerId="ADAL" clId="{114943B0-70C5-4F02-8636-88F01F239DE0}" dt="2023-12-24T20:34:30.098" v="1032" actId="2711"/>
          <ac:spMkLst>
            <pc:docMk/>
            <pc:sldMk cId="696586883" sldId="256"/>
            <ac:spMk id="2" creationId="{9D5C1FBF-7FDC-E4D1-D4D1-05C286FF9DF9}"/>
          </ac:spMkLst>
        </pc:spChg>
        <pc:spChg chg="mod">
          <ac:chgData name="Debabrata Mitra" userId="11995935-c418-42ba-a793-61ad6b42deb2" providerId="ADAL" clId="{114943B0-70C5-4F02-8636-88F01F239DE0}" dt="2024-01-02T06:21:18.448" v="7204" actId="2711"/>
          <ac:spMkLst>
            <pc:docMk/>
            <pc:sldMk cId="696586883" sldId="256"/>
            <ac:spMk id="3" creationId="{91E8FDD5-3191-13C9-C10C-0C2629F7661F}"/>
          </ac:spMkLst>
        </pc:spChg>
        <pc:spChg chg="add del">
          <ac:chgData name="Debabrata Mitra" userId="11995935-c418-42ba-a793-61ad6b42deb2" providerId="ADAL" clId="{114943B0-70C5-4F02-8636-88F01F239DE0}" dt="2023-12-23T04:32:57.661" v="1" actId="26606"/>
          <ac:spMkLst>
            <pc:docMk/>
            <pc:sldMk cId="696586883" sldId="256"/>
            <ac:spMk id="9" creationId="{2644B391-9BFE-445C-A9EC-F544BB85FBC7}"/>
          </ac:spMkLst>
        </pc:spChg>
        <pc:spChg chg="add del">
          <ac:chgData name="Debabrata Mitra" userId="11995935-c418-42ba-a793-61ad6b42deb2" providerId="ADAL" clId="{114943B0-70C5-4F02-8636-88F01F239DE0}" dt="2023-12-23T04:32:57.661" v="1" actId="26606"/>
          <ac:spMkLst>
            <pc:docMk/>
            <pc:sldMk cId="696586883" sldId="256"/>
            <ac:spMk id="11" creationId="{80F26E69-87D9-4655-AE7B-280A87AA3CAD}"/>
          </ac:spMkLst>
        </pc:spChg>
        <pc:spChg chg="add del">
          <ac:chgData name="Debabrata Mitra" userId="11995935-c418-42ba-a793-61ad6b42deb2" providerId="ADAL" clId="{114943B0-70C5-4F02-8636-88F01F239DE0}" dt="2023-12-23T04:33:00.596" v="3" actId="26606"/>
          <ac:spMkLst>
            <pc:docMk/>
            <pc:sldMk cId="696586883" sldId="256"/>
            <ac:spMk id="18" creationId="{E20BB609-EF92-42DB-836C-0699A590B5CF}"/>
          </ac:spMkLst>
        </pc:spChg>
        <pc:spChg chg="add del">
          <ac:chgData name="Debabrata Mitra" userId="11995935-c418-42ba-a793-61ad6b42deb2" providerId="ADAL" clId="{114943B0-70C5-4F02-8636-88F01F239DE0}" dt="2023-12-23T04:35:12.120" v="5" actId="26606"/>
          <ac:spMkLst>
            <pc:docMk/>
            <pc:sldMk cId="696586883" sldId="256"/>
            <ac:spMk id="22" creationId="{1DB043B4-68C6-45B9-82AC-A5800EADB8DB}"/>
          </ac:spMkLst>
        </pc:spChg>
        <pc:spChg chg="add del">
          <ac:chgData name="Debabrata Mitra" userId="11995935-c418-42ba-a793-61ad6b42deb2" providerId="ADAL" clId="{114943B0-70C5-4F02-8636-88F01F239DE0}" dt="2023-12-23T04:35:12.120" v="5" actId="26606"/>
          <ac:spMkLst>
            <pc:docMk/>
            <pc:sldMk cId="696586883" sldId="256"/>
            <ac:spMk id="24" creationId="{5337EA23-6703-4C96-9EEB-A408CBDD67BD}"/>
          </ac:spMkLst>
        </pc:spChg>
        <pc:spChg chg="add del">
          <ac:chgData name="Debabrata Mitra" userId="11995935-c418-42ba-a793-61ad6b42deb2" providerId="ADAL" clId="{114943B0-70C5-4F02-8636-88F01F239DE0}" dt="2023-12-23T04:52:27.040" v="47" actId="26606"/>
          <ac:spMkLst>
            <pc:docMk/>
            <pc:sldMk cId="696586883" sldId="256"/>
            <ac:spMk id="26" creationId="{68CA250C-CF5A-4736-9249-D6111F7C5545}"/>
          </ac:spMkLst>
        </pc:spChg>
        <pc:spChg chg="add del">
          <ac:chgData name="Debabrata Mitra" userId="11995935-c418-42ba-a793-61ad6b42deb2" providerId="ADAL" clId="{114943B0-70C5-4F02-8636-88F01F239DE0}" dt="2023-12-23T04:52:27.040" v="47" actId="26606"/>
          <ac:spMkLst>
            <pc:docMk/>
            <pc:sldMk cId="696586883" sldId="256"/>
            <ac:spMk id="27" creationId="{032274B4-B001-4088-B01D-E6999509E268}"/>
          </ac:spMkLst>
        </pc:spChg>
        <pc:spChg chg="add del">
          <ac:chgData name="Debabrata Mitra" userId="11995935-c418-42ba-a793-61ad6b42deb2" providerId="ADAL" clId="{114943B0-70C5-4F02-8636-88F01F239DE0}" dt="2023-12-23T04:49:25.636" v="42" actId="26606"/>
          <ac:spMkLst>
            <pc:docMk/>
            <pc:sldMk cId="696586883" sldId="256"/>
            <ac:spMk id="33" creationId="{A599224A-F219-4DF9-8183-F7C098A5CE81}"/>
          </ac:spMkLst>
        </pc:spChg>
        <pc:spChg chg="add del">
          <ac:chgData name="Debabrata Mitra" userId="11995935-c418-42ba-a793-61ad6b42deb2" providerId="ADAL" clId="{114943B0-70C5-4F02-8636-88F01F239DE0}" dt="2023-12-23T04:49:25.636" v="42" actId="26606"/>
          <ac:spMkLst>
            <pc:docMk/>
            <pc:sldMk cId="696586883" sldId="256"/>
            <ac:spMk id="35" creationId="{CC3B9006-4406-4E2F-8B42-6A968FCC8918}"/>
          </ac:spMkLst>
        </pc:spChg>
        <pc:spChg chg="add del">
          <ac:chgData name="Debabrata Mitra" userId="11995935-c418-42ba-a793-61ad6b42deb2" providerId="ADAL" clId="{114943B0-70C5-4F02-8636-88F01F239DE0}" dt="2023-12-23T04:52:26.946" v="46" actId="26606"/>
          <ac:spMkLst>
            <pc:docMk/>
            <pc:sldMk cId="696586883" sldId="256"/>
            <ac:spMk id="42" creationId="{B6D694DB-A3FC-4F14-A225-17BEBA4416DA}"/>
          </ac:spMkLst>
        </pc:spChg>
        <pc:spChg chg="add">
          <ac:chgData name="Debabrata Mitra" userId="11995935-c418-42ba-a793-61ad6b42deb2" providerId="ADAL" clId="{114943B0-70C5-4F02-8636-88F01F239DE0}" dt="2023-12-23T04:52:27.040" v="47" actId="26606"/>
          <ac:spMkLst>
            <pc:docMk/>
            <pc:sldMk cId="696586883" sldId="256"/>
            <ac:spMk id="45" creationId="{65735658-270A-8D75-091E-AFB444A3D617}"/>
          </ac:spMkLst>
        </pc:spChg>
        <pc:spChg chg="add">
          <ac:chgData name="Debabrata Mitra" userId="11995935-c418-42ba-a793-61ad6b42deb2" providerId="ADAL" clId="{114943B0-70C5-4F02-8636-88F01F239DE0}" dt="2023-12-23T04:52:27.040" v="47" actId="26606"/>
          <ac:spMkLst>
            <pc:docMk/>
            <pc:sldMk cId="696586883" sldId="256"/>
            <ac:spMk id="46" creationId="{97081EE3-B6BE-9584-F5AF-E5F6484DA7A1}"/>
          </ac:spMkLst>
        </pc:spChg>
        <pc:spChg chg="add">
          <ac:chgData name="Debabrata Mitra" userId="11995935-c418-42ba-a793-61ad6b42deb2" providerId="ADAL" clId="{114943B0-70C5-4F02-8636-88F01F239DE0}" dt="2023-12-23T04:52:27.040" v="47" actId="26606"/>
          <ac:spMkLst>
            <pc:docMk/>
            <pc:sldMk cId="696586883" sldId="256"/>
            <ac:spMk id="47" creationId="{4711BF64-C99B-2F90-ADA1-0C08F9BE8392}"/>
          </ac:spMkLst>
        </pc:spChg>
        <pc:grpChg chg="add del">
          <ac:chgData name="Debabrata Mitra" userId="11995935-c418-42ba-a793-61ad6b42deb2" providerId="ADAL" clId="{114943B0-70C5-4F02-8636-88F01F239DE0}" dt="2023-12-23T04:33:00.596" v="3" actId="26606"/>
          <ac:grpSpMkLst>
            <pc:docMk/>
            <pc:sldMk cId="696586883" sldId="256"/>
            <ac:grpSpMk id="19" creationId="{674FBD09-398F-4886-8D52-3CCAB16ED12F}"/>
          </ac:grpSpMkLst>
        </pc:grpChg>
        <pc:grpChg chg="add del">
          <ac:chgData name="Debabrata Mitra" userId="11995935-c418-42ba-a793-61ad6b42deb2" providerId="ADAL" clId="{114943B0-70C5-4F02-8636-88F01F239DE0}" dt="2023-12-23T04:52:26.946" v="46" actId="26606"/>
          <ac:grpSpMkLst>
            <pc:docMk/>
            <pc:sldMk cId="696586883" sldId="256"/>
            <ac:grpSpMk id="43" creationId="{D4433877-8295-4A0D-94F7-BFD8A63360E4}"/>
          </ac:grpSpMkLst>
        </pc:grpChg>
        <pc:picChg chg="add del">
          <ac:chgData name="Debabrata Mitra" userId="11995935-c418-42ba-a793-61ad6b42deb2" providerId="ADAL" clId="{114943B0-70C5-4F02-8636-88F01F239DE0}" dt="2023-12-23T04:32:57.661" v="1" actId="26606"/>
          <ac:picMkLst>
            <pc:docMk/>
            <pc:sldMk cId="696586883" sldId="256"/>
            <ac:picMk id="4" creationId="{FFE027D3-B95D-B9DA-8969-867F78BB2589}"/>
          </ac:picMkLst>
        </pc:picChg>
        <pc:picChg chg="add del">
          <ac:chgData name="Debabrata Mitra" userId="11995935-c418-42ba-a793-61ad6b42deb2" providerId="ADAL" clId="{114943B0-70C5-4F02-8636-88F01F239DE0}" dt="2023-12-23T04:33:00.596" v="3" actId="26606"/>
          <ac:picMkLst>
            <pc:docMk/>
            <pc:sldMk cId="696586883" sldId="256"/>
            <ac:picMk id="20" creationId="{B272517B-73B3-97BB-8548-13E9C9A9B4F2}"/>
          </ac:picMkLst>
        </pc:picChg>
        <pc:picChg chg="add del">
          <ac:chgData name="Debabrata Mitra" userId="11995935-c418-42ba-a793-61ad6b42deb2" providerId="ADAL" clId="{114943B0-70C5-4F02-8636-88F01F239DE0}" dt="2023-12-23T04:35:12.120" v="5" actId="26606"/>
          <ac:picMkLst>
            <pc:docMk/>
            <pc:sldMk cId="696586883" sldId="256"/>
            <ac:picMk id="23" creationId="{8292BC12-6440-D646-9491-2CC14D6B4365}"/>
          </ac:picMkLst>
        </pc:picChg>
        <pc:picChg chg="add mod ord">
          <ac:chgData name="Debabrata Mitra" userId="11995935-c418-42ba-a793-61ad6b42deb2" providerId="ADAL" clId="{114943B0-70C5-4F02-8636-88F01F239DE0}" dt="2024-01-02T06:20:59.257" v="7200" actId="1076"/>
          <ac:picMkLst>
            <pc:docMk/>
            <pc:sldMk cId="696586883" sldId="256"/>
            <ac:picMk id="28" creationId="{A76E67D2-855A-C3A4-B67E-C5527EEE3105}"/>
          </ac:picMkLst>
        </pc:picChg>
      </pc:sldChg>
      <pc:sldChg chg="addSp delSp modSp new del mod ord modTransition setBg modClrScheme modShow chgLayout">
        <pc:chgData name="Debabrata Mitra" userId="11995935-c418-42ba-a793-61ad6b42deb2" providerId="ADAL" clId="{114943B0-70C5-4F02-8636-88F01F239DE0}" dt="2024-01-01T17:26:22.975" v="5035" actId="2696"/>
        <pc:sldMkLst>
          <pc:docMk/>
          <pc:sldMk cId="3247939291" sldId="257"/>
        </pc:sldMkLst>
        <pc:spChg chg="del">
          <ac:chgData name="Debabrata Mitra" userId="11995935-c418-42ba-a793-61ad6b42deb2" providerId="ADAL" clId="{114943B0-70C5-4F02-8636-88F01F239DE0}" dt="2023-12-24T14:51:14.664" v="63" actId="478"/>
          <ac:spMkLst>
            <pc:docMk/>
            <pc:sldMk cId="3247939291" sldId="257"/>
            <ac:spMk id="2" creationId="{4014B710-EB86-3AB4-55E4-C3197EF926C9}"/>
          </ac:spMkLst>
        </pc:spChg>
        <pc:spChg chg="add mod">
          <ac:chgData name="Debabrata Mitra" userId="11995935-c418-42ba-a793-61ad6b42deb2" providerId="ADAL" clId="{114943B0-70C5-4F02-8636-88F01F239DE0}" dt="2023-12-24T21:00:40.063" v="1340" actId="164"/>
          <ac:spMkLst>
            <pc:docMk/>
            <pc:sldMk cId="3247939291" sldId="257"/>
            <ac:spMk id="2" creationId="{C5F14D54-0324-F287-6EA2-AD8C29D730CC}"/>
          </ac:spMkLst>
        </pc:spChg>
        <pc:spChg chg="add del mod">
          <ac:chgData name="Debabrata Mitra" userId="11995935-c418-42ba-a793-61ad6b42deb2" providerId="ADAL" clId="{114943B0-70C5-4F02-8636-88F01F239DE0}" dt="2023-12-24T20:55:19.168" v="1135" actId="478"/>
          <ac:spMkLst>
            <pc:docMk/>
            <pc:sldMk cId="3247939291" sldId="257"/>
            <ac:spMk id="3" creationId="{001CF48F-4950-111B-7FF5-125F85344031}"/>
          </ac:spMkLst>
        </pc:spChg>
        <pc:spChg chg="del">
          <ac:chgData name="Debabrata Mitra" userId="11995935-c418-42ba-a793-61ad6b42deb2" providerId="ADAL" clId="{114943B0-70C5-4F02-8636-88F01F239DE0}" dt="2023-12-24T14:51:14.664" v="63" actId="478"/>
          <ac:spMkLst>
            <pc:docMk/>
            <pc:sldMk cId="3247939291" sldId="257"/>
            <ac:spMk id="3" creationId="{268EAC7A-73BB-57CB-F3E4-8119E0C120ED}"/>
          </ac:spMkLst>
        </pc:spChg>
        <pc:spChg chg="add del mod">
          <ac:chgData name="Debabrata Mitra" userId="11995935-c418-42ba-a793-61ad6b42deb2" providerId="ADAL" clId="{114943B0-70C5-4F02-8636-88F01F239DE0}" dt="2023-12-24T20:55:13.958" v="1134" actId="478"/>
          <ac:spMkLst>
            <pc:docMk/>
            <pc:sldMk cId="3247939291" sldId="257"/>
            <ac:spMk id="4" creationId="{12A3B49D-7407-F62F-CBB8-2758FE6C4EBD}"/>
          </ac:spMkLst>
        </pc:spChg>
        <pc:spChg chg="add del mod topLvl">
          <ac:chgData name="Debabrata Mitra" userId="11995935-c418-42ba-a793-61ad6b42deb2" providerId="ADAL" clId="{114943B0-70C5-4F02-8636-88F01F239DE0}" dt="2023-12-24T15:36:41.947" v="223"/>
          <ac:spMkLst>
            <pc:docMk/>
            <pc:sldMk cId="3247939291" sldId="257"/>
            <ac:spMk id="4" creationId="{5F5A3852-17E0-9535-401B-DF8DD77FC550}"/>
          </ac:spMkLst>
        </pc:spChg>
        <pc:spChg chg="add del mod topLvl">
          <ac:chgData name="Debabrata Mitra" userId="11995935-c418-42ba-a793-61ad6b42deb2" providerId="ADAL" clId="{114943B0-70C5-4F02-8636-88F01F239DE0}" dt="2023-12-24T15:37:05.362" v="224"/>
          <ac:spMkLst>
            <pc:docMk/>
            <pc:sldMk cId="3247939291" sldId="257"/>
            <ac:spMk id="5" creationId="{010DE0A7-CA31-6F64-7B67-EF8064E8F6BA}"/>
          </ac:spMkLst>
        </pc:spChg>
        <pc:spChg chg="add mod">
          <ac:chgData name="Debabrata Mitra" userId="11995935-c418-42ba-a793-61ad6b42deb2" providerId="ADAL" clId="{114943B0-70C5-4F02-8636-88F01F239DE0}" dt="2023-12-24T21:05:24.781" v="1355" actId="164"/>
          <ac:spMkLst>
            <pc:docMk/>
            <pc:sldMk cId="3247939291" sldId="257"/>
            <ac:spMk id="5" creationId="{3E849C8B-C519-8D6C-ABD5-8191E4B99612}"/>
          </ac:spMkLst>
        </pc:spChg>
        <pc:spChg chg="add del mod topLvl">
          <ac:chgData name="Debabrata Mitra" userId="11995935-c418-42ba-a793-61ad6b42deb2" providerId="ADAL" clId="{114943B0-70C5-4F02-8636-88F01F239DE0}" dt="2023-12-24T15:37:16.638" v="225"/>
          <ac:spMkLst>
            <pc:docMk/>
            <pc:sldMk cId="3247939291" sldId="257"/>
            <ac:spMk id="6" creationId="{4810F361-2EC7-BDC2-0902-C5C9C464952E}"/>
          </ac:spMkLst>
        </pc:spChg>
        <pc:spChg chg="add mod">
          <ac:chgData name="Debabrata Mitra" userId="11995935-c418-42ba-a793-61ad6b42deb2" providerId="ADAL" clId="{114943B0-70C5-4F02-8636-88F01F239DE0}" dt="2023-12-24T21:05:59.100" v="1359" actId="1076"/>
          <ac:spMkLst>
            <pc:docMk/>
            <pc:sldMk cId="3247939291" sldId="257"/>
            <ac:spMk id="6" creationId="{91B21373-06A9-01E7-C031-A5A6E24900B7}"/>
          </ac:spMkLst>
        </pc:spChg>
        <pc:spChg chg="add mod">
          <ac:chgData name="Debabrata Mitra" userId="11995935-c418-42ba-a793-61ad6b42deb2" providerId="ADAL" clId="{114943B0-70C5-4F02-8636-88F01F239DE0}" dt="2023-12-24T15:05:10.129" v="77" actId="571"/>
          <ac:spMkLst>
            <pc:docMk/>
            <pc:sldMk cId="3247939291" sldId="257"/>
            <ac:spMk id="7" creationId="{209151CF-BECC-ACB0-EB33-B9718ED7162D}"/>
          </ac:spMkLst>
        </pc:spChg>
        <pc:spChg chg="add mod">
          <ac:chgData name="Debabrata Mitra" userId="11995935-c418-42ba-a793-61ad6b42deb2" providerId="ADAL" clId="{114943B0-70C5-4F02-8636-88F01F239DE0}" dt="2023-12-24T21:01:00.330" v="1342" actId="164"/>
          <ac:spMkLst>
            <pc:docMk/>
            <pc:sldMk cId="3247939291" sldId="257"/>
            <ac:spMk id="7" creationId="{A4686496-3932-3AEA-C830-DE8E235BA014}"/>
          </ac:spMkLst>
        </pc:spChg>
        <pc:spChg chg="add mod topLvl">
          <ac:chgData name="Debabrata Mitra" userId="11995935-c418-42ba-a793-61ad6b42deb2" providerId="ADAL" clId="{114943B0-70C5-4F02-8636-88F01F239DE0}" dt="2023-12-24T21:10:48.438" v="1381" actId="164"/>
          <ac:spMkLst>
            <pc:docMk/>
            <pc:sldMk cId="3247939291" sldId="257"/>
            <ac:spMk id="8" creationId="{C7986C3C-8A63-C5F5-FA94-970E952C984E}"/>
          </ac:spMkLst>
        </pc:spChg>
        <pc:spChg chg="add del mod topLvl">
          <ac:chgData name="Debabrata Mitra" userId="11995935-c418-42ba-a793-61ad6b42deb2" providerId="ADAL" clId="{114943B0-70C5-4F02-8636-88F01F239DE0}" dt="2023-12-24T15:37:22.317" v="226"/>
          <ac:spMkLst>
            <pc:docMk/>
            <pc:sldMk cId="3247939291" sldId="257"/>
            <ac:spMk id="8" creationId="{E75C1F19-0FD0-CA7A-FC55-200106C05F8E}"/>
          </ac:spMkLst>
        </pc:spChg>
        <pc:spChg chg="add del mod">
          <ac:chgData name="Debabrata Mitra" userId="11995935-c418-42ba-a793-61ad6b42deb2" providerId="ADAL" clId="{114943B0-70C5-4F02-8636-88F01F239DE0}" dt="2023-12-24T15:08:31.971" v="96" actId="571"/>
          <ac:spMkLst>
            <pc:docMk/>
            <pc:sldMk cId="3247939291" sldId="257"/>
            <ac:spMk id="9" creationId="{4651F338-A911-486E-0FA6-A7CC1D490D94}"/>
          </ac:spMkLst>
        </pc:spChg>
        <pc:spChg chg="add mod">
          <ac:chgData name="Debabrata Mitra" userId="11995935-c418-42ba-a793-61ad6b42deb2" providerId="ADAL" clId="{114943B0-70C5-4F02-8636-88F01F239DE0}" dt="2023-12-24T15:08:20.777" v="93" actId="571"/>
          <ac:spMkLst>
            <pc:docMk/>
            <pc:sldMk cId="3247939291" sldId="257"/>
            <ac:spMk id="10" creationId="{5A100A89-FF2C-BFA0-F6BF-818AC496B35F}"/>
          </ac:spMkLst>
        </pc:spChg>
        <pc:spChg chg="add del mod topLvl">
          <ac:chgData name="Debabrata Mitra" userId="11995935-c418-42ba-a793-61ad6b42deb2" providerId="ADAL" clId="{114943B0-70C5-4F02-8636-88F01F239DE0}" dt="2023-12-24T15:37:31.587" v="227"/>
          <ac:spMkLst>
            <pc:docMk/>
            <pc:sldMk cId="3247939291" sldId="257"/>
            <ac:spMk id="12" creationId="{7417CBB4-DA6E-765C-DB8B-AFB1EA0F1B7D}"/>
          </ac:spMkLst>
        </pc:spChg>
        <pc:spChg chg="add del mod topLvl">
          <ac:chgData name="Debabrata Mitra" userId="11995935-c418-42ba-a793-61ad6b42deb2" providerId="ADAL" clId="{114943B0-70C5-4F02-8636-88F01F239DE0}" dt="2023-12-24T15:37:38.693" v="228"/>
          <ac:spMkLst>
            <pc:docMk/>
            <pc:sldMk cId="3247939291" sldId="257"/>
            <ac:spMk id="13" creationId="{E234BAED-7555-09EB-5B1A-84467C69C8FF}"/>
          </ac:spMkLst>
        </pc:spChg>
        <pc:spChg chg="add del mod">
          <ac:chgData name="Debabrata Mitra" userId="11995935-c418-42ba-a793-61ad6b42deb2" providerId="ADAL" clId="{114943B0-70C5-4F02-8636-88F01F239DE0}" dt="2023-12-24T15:36:41.947" v="223"/>
          <ac:spMkLst>
            <pc:docMk/>
            <pc:sldMk cId="3247939291" sldId="257"/>
            <ac:spMk id="15" creationId="{AB175CFD-FDD9-D71B-5E07-7E8E6BAFE8EA}"/>
          </ac:spMkLst>
        </pc:spChg>
        <pc:spChg chg="add mod">
          <ac:chgData name="Debabrata Mitra" userId="11995935-c418-42ba-a793-61ad6b42deb2" providerId="ADAL" clId="{114943B0-70C5-4F02-8636-88F01F239DE0}" dt="2023-12-24T15:15:07.128" v="171" actId="571"/>
          <ac:spMkLst>
            <pc:docMk/>
            <pc:sldMk cId="3247939291" sldId="257"/>
            <ac:spMk id="16" creationId="{9AE08395-AE73-2212-EDAA-42048C46DBCE}"/>
          </ac:spMkLst>
        </pc:spChg>
        <pc:spChg chg="add mod">
          <ac:chgData name="Debabrata Mitra" userId="11995935-c418-42ba-a793-61ad6b42deb2" providerId="ADAL" clId="{114943B0-70C5-4F02-8636-88F01F239DE0}" dt="2023-12-24T15:15:07.128" v="171" actId="571"/>
          <ac:spMkLst>
            <pc:docMk/>
            <pc:sldMk cId="3247939291" sldId="257"/>
            <ac:spMk id="17" creationId="{065603D2-9483-7557-9FAC-EF3C049F7D55}"/>
          </ac:spMkLst>
        </pc:spChg>
        <pc:spChg chg="mod">
          <ac:chgData name="Debabrata Mitra" userId="11995935-c418-42ba-a793-61ad6b42deb2" providerId="ADAL" clId="{114943B0-70C5-4F02-8636-88F01F239DE0}" dt="2023-12-24T21:34:26.903" v="1891" actId="571"/>
          <ac:spMkLst>
            <pc:docMk/>
            <pc:sldMk cId="3247939291" sldId="257"/>
            <ac:spMk id="17" creationId="{461C6C23-9936-FADF-5487-3BD33F38469A}"/>
          </ac:spMkLst>
        </pc:spChg>
        <pc:spChg chg="mod">
          <ac:chgData name="Debabrata Mitra" userId="11995935-c418-42ba-a793-61ad6b42deb2" providerId="ADAL" clId="{114943B0-70C5-4F02-8636-88F01F239DE0}" dt="2023-12-24T21:34:26.903" v="1891" actId="571"/>
          <ac:spMkLst>
            <pc:docMk/>
            <pc:sldMk cId="3247939291" sldId="257"/>
            <ac:spMk id="18" creationId="{28072563-65FA-AF17-BB01-282F86B44EE3}"/>
          </ac:spMkLst>
        </pc:spChg>
        <pc:spChg chg="add mod">
          <ac:chgData name="Debabrata Mitra" userId="11995935-c418-42ba-a793-61ad6b42deb2" providerId="ADAL" clId="{114943B0-70C5-4F02-8636-88F01F239DE0}" dt="2023-12-24T15:15:06.390" v="170" actId="571"/>
          <ac:spMkLst>
            <pc:docMk/>
            <pc:sldMk cId="3247939291" sldId="257"/>
            <ac:spMk id="18" creationId="{6B62DC23-1B26-4E14-F1F6-DB713ACE63E5}"/>
          </ac:spMkLst>
        </pc:spChg>
        <pc:spChg chg="add mod">
          <ac:chgData name="Debabrata Mitra" userId="11995935-c418-42ba-a793-61ad6b42deb2" providerId="ADAL" clId="{114943B0-70C5-4F02-8636-88F01F239DE0}" dt="2023-12-24T15:15:06.390" v="170" actId="571"/>
          <ac:spMkLst>
            <pc:docMk/>
            <pc:sldMk cId="3247939291" sldId="257"/>
            <ac:spMk id="19" creationId="{8F38E4A8-62B8-A0D0-B6FC-7FAD100F5FBE}"/>
          </ac:spMkLst>
        </pc:spChg>
        <pc:spChg chg="mod">
          <ac:chgData name="Debabrata Mitra" userId="11995935-c418-42ba-a793-61ad6b42deb2" providerId="ADAL" clId="{114943B0-70C5-4F02-8636-88F01F239DE0}" dt="2023-12-24T21:34:26.903" v="1891" actId="571"/>
          <ac:spMkLst>
            <pc:docMk/>
            <pc:sldMk cId="3247939291" sldId="257"/>
            <ac:spMk id="19" creationId="{F0B3F1D0-9E9B-A504-3E5D-C2F929F2E079}"/>
          </ac:spMkLst>
        </pc:spChg>
        <pc:spChg chg="add del mod">
          <ac:chgData name="Debabrata Mitra" userId="11995935-c418-42ba-a793-61ad6b42deb2" providerId="ADAL" clId="{114943B0-70C5-4F02-8636-88F01F239DE0}" dt="2023-12-24T15:37:05.362" v="224"/>
          <ac:spMkLst>
            <pc:docMk/>
            <pc:sldMk cId="3247939291" sldId="257"/>
            <ac:spMk id="20" creationId="{6B134D47-65FC-36B9-8913-38C97D44786D}"/>
          </ac:spMkLst>
        </pc:spChg>
        <pc:spChg chg="add del mod">
          <ac:chgData name="Debabrata Mitra" userId="11995935-c418-42ba-a793-61ad6b42deb2" providerId="ADAL" clId="{114943B0-70C5-4F02-8636-88F01F239DE0}" dt="2023-12-24T15:37:16.638" v="225"/>
          <ac:spMkLst>
            <pc:docMk/>
            <pc:sldMk cId="3247939291" sldId="257"/>
            <ac:spMk id="21" creationId="{1D7A415C-F5F6-D6EF-052C-5E679C6E1E08}"/>
          </ac:spMkLst>
        </pc:spChg>
        <pc:spChg chg="mod">
          <ac:chgData name="Debabrata Mitra" userId="11995935-c418-42ba-a793-61ad6b42deb2" providerId="ADAL" clId="{114943B0-70C5-4F02-8636-88F01F239DE0}" dt="2023-12-24T21:37:16.027" v="1894" actId="571"/>
          <ac:spMkLst>
            <pc:docMk/>
            <pc:sldMk cId="3247939291" sldId="257"/>
            <ac:spMk id="21" creationId="{FA4A6003-3B9F-5E91-D640-8309615CA8E8}"/>
          </ac:spMkLst>
        </pc:spChg>
        <pc:spChg chg="add del mod">
          <ac:chgData name="Debabrata Mitra" userId="11995935-c418-42ba-a793-61ad6b42deb2" providerId="ADAL" clId="{114943B0-70C5-4F02-8636-88F01F239DE0}" dt="2023-12-24T15:37:22.317" v="226"/>
          <ac:spMkLst>
            <pc:docMk/>
            <pc:sldMk cId="3247939291" sldId="257"/>
            <ac:spMk id="22" creationId="{4F44B918-E164-6054-3209-7BD2D238FBB3}"/>
          </ac:spMkLst>
        </pc:spChg>
        <pc:spChg chg="mod">
          <ac:chgData name="Debabrata Mitra" userId="11995935-c418-42ba-a793-61ad6b42deb2" providerId="ADAL" clId="{114943B0-70C5-4F02-8636-88F01F239DE0}" dt="2023-12-24T21:37:16.027" v="1894" actId="571"/>
          <ac:spMkLst>
            <pc:docMk/>
            <pc:sldMk cId="3247939291" sldId="257"/>
            <ac:spMk id="22" creationId="{9B35FF3C-8AE2-C471-8ED8-B6F42BB88023}"/>
          </ac:spMkLst>
        </pc:spChg>
        <pc:spChg chg="add del mod">
          <ac:chgData name="Debabrata Mitra" userId="11995935-c418-42ba-a793-61ad6b42deb2" providerId="ADAL" clId="{114943B0-70C5-4F02-8636-88F01F239DE0}" dt="2023-12-24T15:37:38.693" v="228"/>
          <ac:spMkLst>
            <pc:docMk/>
            <pc:sldMk cId="3247939291" sldId="257"/>
            <ac:spMk id="23" creationId="{0F2481FD-BA2A-0C43-1E8F-2941867768A7}"/>
          </ac:spMkLst>
        </pc:spChg>
        <pc:spChg chg="mod">
          <ac:chgData name="Debabrata Mitra" userId="11995935-c418-42ba-a793-61ad6b42deb2" providerId="ADAL" clId="{114943B0-70C5-4F02-8636-88F01F239DE0}" dt="2023-12-24T21:37:16.027" v="1894" actId="571"/>
          <ac:spMkLst>
            <pc:docMk/>
            <pc:sldMk cId="3247939291" sldId="257"/>
            <ac:spMk id="23" creationId="{77890853-14AC-C723-988B-2BD4A9D5948F}"/>
          </ac:spMkLst>
        </pc:spChg>
        <pc:spChg chg="add del mod">
          <ac:chgData name="Debabrata Mitra" userId="11995935-c418-42ba-a793-61ad6b42deb2" providerId="ADAL" clId="{114943B0-70C5-4F02-8636-88F01F239DE0}" dt="2023-12-24T15:37:31.587" v="227"/>
          <ac:spMkLst>
            <pc:docMk/>
            <pc:sldMk cId="3247939291" sldId="257"/>
            <ac:spMk id="24" creationId="{9E1A3C76-8731-AF44-67EE-91443F7D9445}"/>
          </ac:spMkLst>
        </pc:spChg>
        <pc:spChg chg="mod">
          <ac:chgData name="Debabrata Mitra" userId="11995935-c418-42ba-a793-61ad6b42deb2" providerId="ADAL" clId="{114943B0-70C5-4F02-8636-88F01F239DE0}" dt="2023-12-24T21:37:46.226" v="1896" actId="571"/>
          <ac:spMkLst>
            <pc:docMk/>
            <pc:sldMk cId="3247939291" sldId="257"/>
            <ac:spMk id="25" creationId="{40C65523-619E-FFE0-0432-D0AB932619EE}"/>
          </ac:spMkLst>
        </pc:spChg>
        <pc:spChg chg="del mod ord">
          <ac:chgData name="Debabrata Mitra" userId="11995935-c418-42ba-a793-61ad6b42deb2" providerId="ADAL" clId="{114943B0-70C5-4F02-8636-88F01F239DE0}" dt="2023-12-24T16:18:05.926" v="757" actId="21"/>
          <ac:spMkLst>
            <pc:docMk/>
            <pc:sldMk cId="3247939291" sldId="257"/>
            <ac:spMk id="26" creationId="{8A0491C5-9DED-A732-A12A-F1D5AFE464A6}"/>
          </ac:spMkLst>
        </pc:spChg>
        <pc:spChg chg="mod">
          <ac:chgData name="Debabrata Mitra" userId="11995935-c418-42ba-a793-61ad6b42deb2" providerId="ADAL" clId="{114943B0-70C5-4F02-8636-88F01F239DE0}" dt="2023-12-24T21:37:46.226" v="1896" actId="571"/>
          <ac:spMkLst>
            <pc:docMk/>
            <pc:sldMk cId="3247939291" sldId="257"/>
            <ac:spMk id="26" creationId="{C4027403-1DB6-A97B-0B36-8B58918A5DBF}"/>
          </ac:spMkLst>
        </pc:spChg>
        <pc:spChg chg="mod ord topLvl">
          <ac:chgData name="Debabrata Mitra" userId="11995935-c418-42ba-a793-61ad6b42deb2" providerId="ADAL" clId="{114943B0-70C5-4F02-8636-88F01F239DE0}" dt="2023-12-24T21:00:40.063" v="1340" actId="164"/>
          <ac:spMkLst>
            <pc:docMk/>
            <pc:sldMk cId="3247939291" sldId="257"/>
            <ac:spMk id="27" creationId="{E114DE18-5FF7-1D1A-C453-FD62E350FD7C}"/>
          </ac:spMkLst>
        </pc:spChg>
        <pc:spChg chg="mod ord topLvl">
          <ac:chgData name="Debabrata Mitra" userId="11995935-c418-42ba-a793-61ad6b42deb2" providerId="ADAL" clId="{114943B0-70C5-4F02-8636-88F01F239DE0}" dt="2023-12-24T21:05:59.100" v="1359" actId="1076"/>
          <ac:spMkLst>
            <pc:docMk/>
            <pc:sldMk cId="3247939291" sldId="257"/>
            <ac:spMk id="28" creationId="{08B35BA6-39EF-9C7E-AEF1-4A85D6235FDD}"/>
          </ac:spMkLst>
        </pc:spChg>
        <pc:spChg chg="mod ord topLvl">
          <ac:chgData name="Debabrata Mitra" userId="11995935-c418-42ba-a793-61ad6b42deb2" providerId="ADAL" clId="{114943B0-70C5-4F02-8636-88F01F239DE0}" dt="2023-12-24T21:01:00.330" v="1342" actId="164"/>
          <ac:spMkLst>
            <pc:docMk/>
            <pc:sldMk cId="3247939291" sldId="257"/>
            <ac:spMk id="29" creationId="{10874E46-EA23-C837-D776-5F8209BC29EC}"/>
          </ac:spMkLst>
        </pc:spChg>
        <pc:spChg chg="mod ord topLvl">
          <ac:chgData name="Debabrata Mitra" userId="11995935-c418-42ba-a793-61ad6b42deb2" providerId="ADAL" clId="{114943B0-70C5-4F02-8636-88F01F239DE0}" dt="2023-12-24T21:10:48.438" v="1381" actId="164"/>
          <ac:spMkLst>
            <pc:docMk/>
            <pc:sldMk cId="3247939291" sldId="257"/>
            <ac:spMk id="30" creationId="{9F377DE7-F51A-24A2-4CB4-D1E0AD99C5EC}"/>
          </ac:spMkLst>
        </pc:spChg>
        <pc:spChg chg="mod ord topLvl">
          <ac:chgData name="Debabrata Mitra" userId="11995935-c418-42ba-a793-61ad6b42deb2" providerId="ADAL" clId="{114943B0-70C5-4F02-8636-88F01F239DE0}" dt="2023-12-24T21:05:24.781" v="1355" actId="164"/>
          <ac:spMkLst>
            <pc:docMk/>
            <pc:sldMk cId="3247939291" sldId="257"/>
            <ac:spMk id="31" creationId="{9B3DF2AF-F3CA-2A7C-BD86-03596D30670D}"/>
          </ac:spMkLst>
        </pc:spChg>
        <pc:spChg chg="mod">
          <ac:chgData name="Debabrata Mitra" userId="11995935-c418-42ba-a793-61ad6b42deb2" providerId="ADAL" clId="{114943B0-70C5-4F02-8636-88F01F239DE0}" dt="2023-12-24T21:37:46.226" v="1896" actId="571"/>
          <ac:spMkLst>
            <pc:docMk/>
            <pc:sldMk cId="3247939291" sldId="257"/>
            <ac:spMk id="32" creationId="{1AF83ADA-BAE1-6123-91C4-8C180C4F8D48}"/>
          </ac:spMkLst>
        </pc:spChg>
        <pc:spChg chg="add mod">
          <ac:chgData name="Debabrata Mitra" userId="11995935-c418-42ba-a793-61ad6b42deb2" providerId="ADAL" clId="{114943B0-70C5-4F02-8636-88F01F239DE0}" dt="2023-12-24T21:00:40.063" v="1340" actId="164"/>
          <ac:spMkLst>
            <pc:docMk/>
            <pc:sldMk cId="3247939291" sldId="257"/>
            <ac:spMk id="33" creationId="{C6252346-1D4F-C492-FF9E-88D0908BA9DE}"/>
          </ac:spMkLst>
        </pc:spChg>
        <pc:spChg chg="add mod">
          <ac:chgData name="Debabrata Mitra" userId="11995935-c418-42ba-a793-61ad6b42deb2" providerId="ADAL" clId="{114943B0-70C5-4F02-8636-88F01F239DE0}" dt="2023-12-24T21:05:11.367" v="1348" actId="404"/>
          <ac:spMkLst>
            <pc:docMk/>
            <pc:sldMk cId="3247939291" sldId="257"/>
            <ac:spMk id="34" creationId="{E2CBA74B-38B1-4820-048A-9B8C87F3C669}"/>
          </ac:spMkLst>
        </pc:spChg>
        <pc:spChg chg="add mod">
          <ac:chgData name="Debabrata Mitra" userId="11995935-c418-42ba-a793-61ad6b42deb2" providerId="ADAL" clId="{114943B0-70C5-4F02-8636-88F01F239DE0}" dt="2023-12-24T21:01:00.330" v="1342" actId="164"/>
          <ac:spMkLst>
            <pc:docMk/>
            <pc:sldMk cId="3247939291" sldId="257"/>
            <ac:spMk id="35" creationId="{63F0C5B4-6A58-D1AB-052E-218E12EECAFD}"/>
          </ac:spMkLst>
        </pc:spChg>
        <pc:spChg chg="add mod">
          <ac:chgData name="Debabrata Mitra" userId="11995935-c418-42ba-a793-61ad6b42deb2" providerId="ADAL" clId="{114943B0-70C5-4F02-8636-88F01F239DE0}" dt="2023-12-24T21:05:24.781" v="1355" actId="164"/>
          <ac:spMkLst>
            <pc:docMk/>
            <pc:sldMk cId="3247939291" sldId="257"/>
            <ac:spMk id="36" creationId="{C467CB2C-DE6B-EC0F-09A8-72D9FC783776}"/>
          </ac:spMkLst>
        </pc:spChg>
        <pc:spChg chg="add del mod">
          <ac:chgData name="Debabrata Mitra" userId="11995935-c418-42ba-a793-61ad6b42deb2" providerId="ADAL" clId="{114943B0-70C5-4F02-8636-88F01F239DE0}" dt="2023-12-24T19:34:07.117" v="921" actId="767"/>
          <ac:spMkLst>
            <pc:docMk/>
            <pc:sldMk cId="3247939291" sldId="257"/>
            <ac:spMk id="37" creationId="{8C32632B-17CE-CD41-D5DA-948CFF6A2848}"/>
          </ac:spMkLst>
        </pc:spChg>
        <pc:spChg chg="add del mod">
          <ac:chgData name="Debabrata Mitra" userId="11995935-c418-42ba-a793-61ad6b42deb2" providerId="ADAL" clId="{114943B0-70C5-4F02-8636-88F01F239DE0}" dt="2023-12-24T21:40:24.357" v="1901"/>
          <ac:spMkLst>
            <pc:docMk/>
            <pc:sldMk cId="3247939291" sldId="257"/>
            <ac:spMk id="37" creationId="{C6C5FD0D-188D-D4D6-145C-B509001E7D38}"/>
          </ac:spMkLst>
        </pc:spChg>
        <pc:spChg chg="add del mod">
          <ac:chgData name="Debabrata Mitra" userId="11995935-c418-42ba-a793-61ad6b42deb2" providerId="ADAL" clId="{114943B0-70C5-4F02-8636-88F01F239DE0}" dt="2023-12-24T19:34:30.304" v="925" actId="478"/>
          <ac:spMkLst>
            <pc:docMk/>
            <pc:sldMk cId="3247939291" sldId="257"/>
            <ac:spMk id="38" creationId="{6B541D8F-081C-9F47-70A7-B895BDF5B7C1}"/>
          </ac:spMkLst>
        </pc:spChg>
        <pc:spChg chg="add mod">
          <ac:chgData name="Debabrata Mitra" userId="11995935-c418-42ba-a793-61ad6b42deb2" providerId="ADAL" clId="{114943B0-70C5-4F02-8636-88F01F239DE0}" dt="2023-12-24T21:40:23.819" v="1900" actId="571"/>
          <ac:spMkLst>
            <pc:docMk/>
            <pc:sldMk cId="3247939291" sldId="257"/>
            <ac:spMk id="38" creationId="{EE8405AE-F465-82A8-8B73-379891E0F468}"/>
          </ac:spMkLst>
        </pc:spChg>
        <pc:spChg chg="add mod">
          <ac:chgData name="Debabrata Mitra" userId="11995935-c418-42ba-a793-61ad6b42deb2" providerId="ADAL" clId="{114943B0-70C5-4F02-8636-88F01F239DE0}" dt="2023-12-24T21:40:34.850" v="1903" actId="1076"/>
          <ac:spMkLst>
            <pc:docMk/>
            <pc:sldMk cId="3247939291" sldId="257"/>
            <ac:spMk id="39" creationId="{6B3CDBC1-7E42-E2BB-E4F2-493E8CB51844}"/>
          </ac:spMkLst>
        </pc:spChg>
        <pc:spChg chg="add del mod">
          <ac:chgData name="Debabrata Mitra" userId="11995935-c418-42ba-a793-61ad6b42deb2" providerId="ADAL" clId="{114943B0-70C5-4F02-8636-88F01F239DE0}" dt="2023-12-24T19:34:48.610" v="930" actId="767"/>
          <ac:spMkLst>
            <pc:docMk/>
            <pc:sldMk cId="3247939291" sldId="257"/>
            <ac:spMk id="39" creationId="{C581BCAA-9969-1D86-C222-BFCA984B8A32}"/>
          </ac:spMkLst>
        </pc:spChg>
        <pc:spChg chg="add mod topLvl">
          <ac:chgData name="Debabrata Mitra" userId="11995935-c418-42ba-a793-61ad6b42deb2" providerId="ADAL" clId="{114943B0-70C5-4F02-8636-88F01F239DE0}" dt="2023-12-24T21:10:48.438" v="1381" actId="164"/>
          <ac:spMkLst>
            <pc:docMk/>
            <pc:sldMk cId="3247939291" sldId="257"/>
            <ac:spMk id="40" creationId="{E7E5F9AA-5E60-5EBF-041B-6DE06BC3B730}"/>
          </ac:spMkLst>
        </pc:spChg>
        <pc:grpChg chg="add mod">
          <ac:chgData name="Debabrata Mitra" userId="11995935-c418-42ba-a793-61ad6b42deb2" providerId="ADAL" clId="{114943B0-70C5-4F02-8636-88F01F239DE0}" dt="2023-12-24T21:20:23.487" v="1713" actId="1076"/>
          <ac:grpSpMkLst>
            <pc:docMk/>
            <pc:sldMk cId="3247939291" sldId="257"/>
            <ac:grpSpMk id="9" creationId="{5E82AB62-7079-B553-AA66-C9E65BD02F32}"/>
          </ac:grpSpMkLst>
        </pc:grpChg>
        <pc:grpChg chg="add mod ord">
          <ac:chgData name="Debabrata Mitra" userId="11995935-c418-42ba-a793-61ad6b42deb2" providerId="ADAL" clId="{114943B0-70C5-4F02-8636-88F01F239DE0}" dt="2023-12-24T21:20:22.003" v="1709" actId="14100"/>
          <ac:grpSpMkLst>
            <pc:docMk/>
            <pc:sldMk cId="3247939291" sldId="257"/>
            <ac:grpSpMk id="10" creationId="{B680E329-1B36-91B8-B366-E5978B1412FC}"/>
          </ac:grpSpMkLst>
        </pc:grpChg>
        <pc:grpChg chg="add mod">
          <ac:chgData name="Debabrata Mitra" userId="11995935-c418-42ba-a793-61ad6b42deb2" providerId="ADAL" clId="{114943B0-70C5-4F02-8636-88F01F239DE0}" dt="2023-12-24T15:08:19.130" v="92" actId="164"/>
          <ac:grpSpMkLst>
            <pc:docMk/>
            <pc:sldMk cId="3247939291" sldId="257"/>
            <ac:grpSpMk id="11" creationId="{B2481C19-FE4B-D6CC-CF7E-C0B8131AA43B}"/>
          </ac:grpSpMkLst>
        </pc:grpChg>
        <pc:grpChg chg="add mod ord">
          <ac:chgData name="Debabrata Mitra" userId="11995935-c418-42ba-a793-61ad6b42deb2" providerId="ADAL" clId="{114943B0-70C5-4F02-8636-88F01F239DE0}" dt="2023-12-24T21:20:20.978" v="1705" actId="1076"/>
          <ac:grpSpMkLst>
            <pc:docMk/>
            <pc:sldMk cId="3247939291" sldId="257"/>
            <ac:grpSpMk id="11" creationId="{E3A1F213-8B5B-5F95-D94D-6753982C0E1F}"/>
          </ac:grpSpMkLst>
        </pc:grpChg>
        <pc:grpChg chg="add mod ord">
          <ac:chgData name="Debabrata Mitra" userId="11995935-c418-42ba-a793-61ad6b42deb2" providerId="ADAL" clId="{114943B0-70C5-4F02-8636-88F01F239DE0}" dt="2023-12-24T21:18:51.879" v="1680" actId="14100"/>
          <ac:grpSpMkLst>
            <pc:docMk/>
            <pc:sldMk cId="3247939291" sldId="257"/>
            <ac:grpSpMk id="12" creationId="{15CC0456-1232-9861-6F68-2B5FE9D87E90}"/>
          </ac:grpSpMkLst>
        </pc:grpChg>
        <pc:grpChg chg="add mod">
          <ac:chgData name="Debabrata Mitra" userId="11995935-c418-42ba-a793-61ad6b42deb2" providerId="ADAL" clId="{114943B0-70C5-4F02-8636-88F01F239DE0}" dt="2023-12-24T21:05:11.998" v="1349" actId="164"/>
          <ac:grpSpMkLst>
            <pc:docMk/>
            <pc:sldMk cId="3247939291" sldId="257"/>
            <ac:grpSpMk id="13" creationId="{4AE44ED9-CF6E-91CD-71E1-366053BE70D4}"/>
          </ac:grpSpMkLst>
        </pc:grpChg>
        <pc:grpChg chg="add del mod">
          <ac:chgData name="Debabrata Mitra" userId="11995935-c418-42ba-a793-61ad6b42deb2" providerId="ADAL" clId="{114943B0-70C5-4F02-8636-88F01F239DE0}" dt="2023-12-24T15:09:40.997" v="108" actId="165"/>
          <ac:grpSpMkLst>
            <pc:docMk/>
            <pc:sldMk cId="3247939291" sldId="257"/>
            <ac:grpSpMk id="14" creationId="{99979DD6-7846-4E18-5EEB-572DE4AF7D29}"/>
          </ac:grpSpMkLst>
        </pc:grpChg>
        <pc:grpChg chg="add del mod ord">
          <ac:chgData name="Debabrata Mitra" userId="11995935-c418-42ba-a793-61ad6b42deb2" providerId="ADAL" clId="{114943B0-70C5-4F02-8636-88F01F239DE0}" dt="2023-12-24T21:10:42.132" v="1380" actId="165"/>
          <ac:grpSpMkLst>
            <pc:docMk/>
            <pc:sldMk cId="3247939291" sldId="257"/>
            <ac:grpSpMk id="14" creationId="{9B9BC8B1-C552-6024-8261-E607C1DF4B74}"/>
          </ac:grpSpMkLst>
        </pc:grpChg>
        <pc:grpChg chg="add mod">
          <ac:chgData name="Debabrata Mitra" userId="11995935-c418-42ba-a793-61ad6b42deb2" providerId="ADAL" clId="{114943B0-70C5-4F02-8636-88F01F239DE0}" dt="2023-12-24T21:18:51.879" v="1680" actId="14100"/>
          <ac:grpSpMkLst>
            <pc:docMk/>
            <pc:sldMk cId="3247939291" sldId="257"/>
            <ac:grpSpMk id="15" creationId="{75713214-F963-4A60-FD41-B6EC5567FFD3}"/>
          </ac:grpSpMkLst>
        </pc:grpChg>
        <pc:grpChg chg="add mod">
          <ac:chgData name="Debabrata Mitra" userId="11995935-c418-42ba-a793-61ad6b42deb2" providerId="ADAL" clId="{114943B0-70C5-4F02-8636-88F01F239DE0}" dt="2023-12-24T21:34:26.903" v="1891" actId="571"/>
          <ac:grpSpMkLst>
            <pc:docMk/>
            <pc:sldMk cId="3247939291" sldId="257"/>
            <ac:grpSpMk id="16" creationId="{03A5030B-6F57-377D-0956-6E217946621A}"/>
          </ac:grpSpMkLst>
        </pc:grpChg>
        <pc:grpChg chg="add mod">
          <ac:chgData name="Debabrata Mitra" userId="11995935-c418-42ba-a793-61ad6b42deb2" providerId="ADAL" clId="{114943B0-70C5-4F02-8636-88F01F239DE0}" dt="2023-12-24T21:37:16.027" v="1894" actId="571"/>
          <ac:grpSpMkLst>
            <pc:docMk/>
            <pc:sldMk cId="3247939291" sldId="257"/>
            <ac:grpSpMk id="20" creationId="{35DEB9E6-672A-A6B4-5DEA-9CC998088A50}"/>
          </ac:grpSpMkLst>
        </pc:grpChg>
        <pc:grpChg chg="add mod">
          <ac:chgData name="Debabrata Mitra" userId="11995935-c418-42ba-a793-61ad6b42deb2" providerId="ADAL" clId="{114943B0-70C5-4F02-8636-88F01F239DE0}" dt="2023-12-24T21:37:46.226" v="1896" actId="571"/>
          <ac:grpSpMkLst>
            <pc:docMk/>
            <pc:sldMk cId="3247939291" sldId="257"/>
            <ac:grpSpMk id="24" creationId="{0AC00DFD-7503-43FE-62B3-A94482B6A10F}"/>
          </ac:grpSpMkLst>
        </pc:grpChg>
        <pc:grpChg chg="add mod">
          <ac:chgData name="Debabrata Mitra" userId="11995935-c418-42ba-a793-61ad6b42deb2" providerId="ADAL" clId="{114943B0-70C5-4F02-8636-88F01F239DE0}" dt="2023-12-24T15:16:50.052" v="185" actId="338"/>
          <ac:grpSpMkLst>
            <pc:docMk/>
            <pc:sldMk cId="3247939291" sldId="257"/>
            <ac:grpSpMk id="25" creationId="{94B0178F-9268-06A7-BA41-332CB84B12B0}"/>
          </ac:grpSpMkLst>
        </pc:grpChg>
        <pc:grpChg chg="add del mod">
          <ac:chgData name="Debabrata Mitra" userId="11995935-c418-42ba-a793-61ad6b42deb2" providerId="ADAL" clId="{114943B0-70C5-4F02-8636-88F01F239DE0}" dt="2023-12-24T16:18:44.600" v="761" actId="165"/>
          <ac:grpSpMkLst>
            <pc:docMk/>
            <pc:sldMk cId="3247939291" sldId="257"/>
            <ac:grpSpMk id="32" creationId="{6E33A5B2-F86B-72FE-B5F6-7F7FD4925545}"/>
          </ac:grpSpMkLst>
        </pc:grpChg>
      </pc:sldChg>
      <pc:sldChg chg="addSp delSp modSp add mod ord modTransition setBg modClrScheme chgLayout">
        <pc:chgData name="Debabrata Mitra" userId="11995935-c418-42ba-a793-61ad6b42deb2" providerId="ADAL" clId="{114943B0-70C5-4F02-8636-88F01F239DE0}" dt="2024-01-02T06:15:54.022" v="7187"/>
        <pc:sldMkLst>
          <pc:docMk/>
          <pc:sldMk cId="1067576129" sldId="258"/>
        </pc:sldMkLst>
        <pc:spChg chg="add mod">
          <ac:chgData name="Debabrata Mitra" userId="11995935-c418-42ba-a793-61ad6b42deb2" providerId="ADAL" clId="{114943B0-70C5-4F02-8636-88F01F239DE0}" dt="2023-12-24T21:39:11.775" v="1897" actId="1076"/>
          <ac:spMkLst>
            <pc:docMk/>
            <pc:sldMk cId="1067576129" sldId="258"/>
            <ac:spMk id="4" creationId="{7ACC1C39-EF0F-FA3E-09A1-7C9DDE2B9C7A}"/>
          </ac:spMkLst>
        </pc:spChg>
        <pc:spChg chg="mod topLvl">
          <ac:chgData name="Debabrata Mitra" userId="11995935-c418-42ba-a793-61ad6b42deb2" providerId="ADAL" clId="{114943B0-70C5-4F02-8636-88F01F239DE0}" dt="2023-12-24T21:10:25.048" v="1378" actId="164"/>
          <ac:spMkLst>
            <pc:docMk/>
            <pc:sldMk cId="1067576129" sldId="258"/>
            <ac:spMk id="8" creationId="{C7986C3C-8A63-C5F5-FA94-970E952C984E}"/>
          </ac:spMkLst>
        </pc:spChg>
        <pc:spChg chg="mod topLvl">
          <ac:chgData name="Debabrata Mitra" userId="11995935-c418-42ba-a793-61ad6b42deb2" providerId="ADAL" clId="{114943B0-70C5-4F02-8636-88F01F239DE0}" dt="2023-12-24T21:10:25.048" v="1378" actId="164"/>
          <ac:spMkLst>
            <pc:docMk/>
            <pc:sldMk cId="1067576129" sldId="258"/>
            <ac:spMk id="30" creationId="{9F377DE7-F51A-24A2-4CB4-D1E0AD99C5EC}"/>
          </ac:spMkLst>
        </pc:spChg>
        <pc:spChg chg="mod topLvl">
          <ac:chgData name="Debabrata Mitra" userId="11995935-c418-42ba-a793-61ad6b42deb2" providerId="ADAL" clId="{114943B0-70C5-4F02-8636-88F01F239DE0}" dt="2023-12-24T21:10:25.048" v="1378" actId="164"/>
          <ac:spMkLst>
            <pc:docMk/>
            <pc:sldMk cId="1067576129" sldId="258"/>
            <ac:spMk id="40" creationId="{E7E5F9AA-5E60-5EBF-041B-6DE06BC3B730}"/>
          </ac:spMkLst>
        </pc:spChg>
        <pc:grpChg chg="add mod">
          <ac:chgData name="Debabrata Mitra" userId="11995935-c418-42ba-a793-61ad6b42deb2" providerId="ADAL" clId="{114943B0-70C5-4F02-8636-88F01F239DE0}" dt="2024-01-01T17:26:45.489" v="5038" actId="1035"/>
          <ac:grpSpMkLst>
            <pc:docMk/>
            <pc:sldMk cId="1067576129" sldId="258"/>
            <ac:grpSpMk id="3" creationId="{67D624AC-54D5-1A94-3074-DD530B690790}"/>
          </ac:grpSpMkLst>
        </pc:grpChg>
        <pc:grpChg chg="mod">
          <ac:chgData name="Debabrata Mitra" userId="11995935-c418-42ba-a793-61ad6b42deb2" providerId="ADAL" clId="{114943B0-70C5-4F02-8636-88F01F239DE0}" dt="2024-01-01T17:26:45.489" v="5038" actId="1035"/>
          <ac:grpSpMkLst>
            <pc:docMk/>
            <pc:sldMk cId="1067576129" sldId="258"/>
            <ac:grpSpMk id="9" creationId="{5E82AB62-7079-B553-AA66-C9E65BD02F32}"/>
          </ac:grpSpMkLst>
        </pc:grpChg>
        <pc:grpChg chg="mod">
          <ac:chgData name="Debabrata Mitra" userId="11995935-c418-42ba-a793-61ad6b42deb2" providerId="ADAL" clId="{114943B0-70C5-4F02-8636-88F01F239DE0}" dt="2024-01-01T17:26:45.489" v="5038" actId="1035"/>
          <ac:grpSpMkLst>
            <pc:docMk/>
            <pc:sldMk cId="1067576129" sldId="258"/>
            <ac:grpSpMk id="10" creationId="{B680E329-1B36-91B8-B366-E5978B1412FC}"/>
          </ac:grpSpMkLst>
        </pc:grpChg>
        <pc:grpChg chg="mod">
          <ac:chgData name="Debabrata Mitra" userId="11995935-c418-42ba-a793-61ad6b42deb2" providerId="ADAL" clId="{114943B0-70C5-4F02-8636-88F01F239DE0}" dt="2024-01-01T17:26:45.489" v="5038" actId="1035"/>
          <ac:grpSpMkLst>
            <pc:docMk/>
            <pc:sldMk cId="1067576129" sldId="258"/>
            <ac:grpSpMk id="11" creationId="{E3A1F213-8B5B-5F95-D94D-6753982C0E1F}"/>
          </ac:grpSpMkLst>
        </pc:grpChg>
        <pc:grpChg chg="del mod">
          <ac:chgData name="Debabrata Mitra" userId="11995935-c418-42ba-a793-61ad6b42deb2" providerId="ADAL" clId="{114943B0-70C5-4F02-8636-88F01F239DE0}" dt="2023-12-26T16:16:46.735" v="2738" actId="478"/>
          <ac:grpSpMkLst>
            <pc:docMk/>
            <pc:sldMk cId="1067576129" sldId="258"/>
            <ac:grpSpMk id="12" creationId="{15CC0456-1232-9861-6F68-2B5FE9D87E90}"/>
          </ac:grpSpMkLst>
        </pc:grpChg>
        <pc:grpChg chg="del">
          <ac:chgData name="Debabrata Mitra" userId="11995935-c418-42ba-a793-61ad6b42deb2" providerId="ADAL" clId="{114943B0-70C5-4F02-8636-88F01F239DE0}" dt="2023-12-24T21:10:08.890" v="1377" actId="165"/>
          <ac:grpSpMkLst>
            <pc:docMk/>
            <pc:sldMk cId="1067576129" sldId="258"/>
            <ac:grpSpMk id="14" creationId="{9B9BC8B1-C552-6024-8261-E607C1DF4B74}"/>
          </ac:grpSpMkLst>
        </pc:grpChg>
      </pc:sldChg>
      <pc:sldChg chg="new del">
        <pc:chgData name="Debabrata Mitra" userId="11995935-c418-42ba-a793-61ad6b42deb2" providerId="ADAL" clId="{114943B0-70C5-4F02-8636-88F01F239DE0}" dt="2023-12-25T09:22:44.396" v="2237" actId="47"/>
        <pc:sldMkLst>
          <pc:docMk/>
          <pc:sldMk cId="1364809587" sldId="259"/>
        </pc:sldMkLst>
      </pc:sldChg>
      <pc:sldChg chg="addSp delSp modSp new mod modTransition setBg modClrScheme modAnim chgLayout">
        <pc:chgData name="Debabrata Mitra" userId="11995935-c418-42ba-a793-61ad6b42deb2" providerId="ADAL" clId="{114943B0-70C5-4F02-8636-88F01F239DE0}" dt="2023-12-30T16:03:25.195" v="3486"/>
        <pc:sldMkLst>
          <pc:docMk/>
          <pc:sldMk cId="3770884165" sldId="259"/>
        </pc:sldMkLst>
        <pc:spChg chg="add mod">
          <ac:chgData name="Debabrata Mitra" userId="11995935-c418-42ba-a793-61ad6b42deb2" providerId="ADAL" clId="{114943B0-70C5-4F02-8636-88F01F239DE0}" dt="2023-12-25T10:04:50.692" v="2568" actId="207"/>
          <ac:spMkLst>
            <pc:docMk/>
            <pc:sldMk cId="3770884165" sldId="259"/>
            <ac:spMk id="2" creationId="{59E13FF8-6AC7-6BF1-40D2-481F6C15F8F2}"/>
          </ac:spMkLst>
        </pc:spChg>
        <pc:spChg chg="add mod">
          <ac:chgData name="Debabrata Mitra" userId="11995935-c418-42ba-a793-61ad6b42deb2" providerId="ADAL" clId="{114943B0-70C5-4F02-8636-88F01F239DE0}" dt="2023-12-25T09:50:18.297" v="2539" actId="1076"/>
          <ac:spMkLst>
            <pc:docMk/>
            <pc:sldMk cId="3770884165" sldId="259"/>
            <ac:spMk id="3" creationId="{D3AD35BB-4580-1497-FCB3-03E326F15DEB}"/>
          </ac:spMkLst>
        </pc:spChg>
        <pc:spChg chg="add mod ord">
          <ac:chgData name="Debabrata Mitra" userId="11995935-c418-42ba-a793-61ad6b42deb2" providerId="ADAL" clId="{114943B0-70C5-4F02-8636-88F01F239DE0}" dt="2023-12-25T10:02:59.800" v="2565"/>
          <ac:spMkLst>
            <pc:docMk/>
            <pc:sldMk cId="3770884165" sldId="259"/>
            <ac:spMk id="7" creationId="{E1ECF449-5CA9-0C43-9F4D-16AB28D78690}"/>
          </ac:spMkLst>
        </pc:spChg>
        <pc:spChg chg="add del mod">
          <ac:chgData name="Debabrata Mitra" userId="11995935-c418-42ba-a793-61ad6b42deb2" providerId="ADAL" clId="{114943B0-70C5-4F02-8636-88F01F239DE0}" dt="2023-12-25T09:49:53.563" v="2536" actId="26606"/>
          <ac:spMkLst>
            <pc:docMk/>
            <pc:sldMk cId="3770884165" sldId="259"/>
            <ac:spMk id="9" creationId="{FC98C7CE-1DBE-1CF8-AC00-BC260EAD11B2}"/>
          </ac:spMkLst>
        </pc:spChg>
        <pc:spChg chg="add del mod">
          <ac:chgData name="Debabrata Mitra" userId="11995935-c418-42ba-a793-61ad6b42deb2" providerId="ADAL" clId="{114943B0-70C5-4F02-8636-88F01F239DE0}" dt="2023-12-25T09:49:53.563" v="2536" actId="26606"/>
          <ac:spMkLst>
            <pc:docMk/>
            <pc:sldMk cId="3770884165" sldId="259"/>
            <ac:spMk id="11" creationId="{5344577B-5265-5B15-AA58-C6CBDB915263}"/>
          </ac:spMkLst>
        </pc:spChg>
        <pc:spChg chg="add del mod">
          <ac:chgData name="Debabrata Mitra" userId="11995935-c418-42ba-a793-61ad6b42deb2" providerId="ADAL" clId="{114943B0-70C5-4F02-8636-88F01F239DE0}" dt="2023-12-25T09:49:53.563" v="2536" actId="26606"/>
          <ac:spMkLst>
            <pc:docMk/>
            <pc:sldMk cId="3770884165" sldId="259"/>
            <ac:spMk id="13" creationId="{273A6287-D0A9-8D17-59E9-2F956B78CEF6}"/>
          </ac:spMkLst>
        </pc:spChg>
        <pc:picChg chg="add del">
          <ac:chgData name="Debabrata Mitra" userId="11995935-c418-42ba-a793-61ad6b42deb2" providerId="ADAL" clId="{114943B0-70C5-4F02-8636-88F01F239DE0}" dt="2023-12-25T09:49:53.563" v="2536" actId="26606"/>
          <ac:picMkLst>
            <pc:docMk/>
            <pc:sldMk cId="3770884165" sldId="259"/>
            <ac:picMk id="5" creationId="{ED16625B-40DB-35CB-3C97-69DE186698ED}"/>
          </ac:picMkLst>
        </pc:picChg>
        <pc:picChg chg="add del mod">
          <ac:chgData name="Debabrata Mitra" userId="11995935-c418-42ba-a793-61ad6b42deb2" providerId="ADAL" clId="{114943B0-70C5-4F02-8636-88F01F239DE0}" dt="2023-12-25T10:01:36.956" v="2559" actId="478"/>
          <ac:picMkLst>
            <pc:docMk/>
            <pc:sldMk cId="3770884165" sldId="259"/>
            <ac:picMk id="6" creationId="{02C9166F-EE43-B2C3-278F-88BEFBE10826}"/>
          </ac:picMkLst>
        </pc:picChg>
      </pc:sldChg>
      <pc:sldChg chg="new del">
        <pc:chgData name="Debabrata Mitra" userId="11995935-c418-42ba-a793-61ad6b42deb2" providerId="ADAL" clId="{114943B0-70C5-4F02-8636-88F01F239DE0}" dt="2023-12-26T15:57:14.112" v="2595" actId="2696"/>
        <pc:sldMkLst>
          <pc:docMk/>
          <pc:sldMk cId="170225173" sldId="260"/>
        </pc:sldMkLst>
      </pc:sldChg>
      <pc:sldChg chg="addSp delSp modSp add mod modTransition">
        <pc:chgData name="Debabrata Mitra" userId="11995935-c418-42ba-a793-61ad6b42deb2" providerId="ADAL" clId="{114943B0-70C5-4F02-8636-88F01F239DE0}" dt="2024-01-02T06:15:48.568" v="7186"/>
        <pc:sldMkLst>
          <pc:docMk/>
          <pc:sldMk cId="1998689089" sldId="260"/>
        </pc:sldMkLst>
        <pc:spChg chg="mod">
          <ac:chgData name="Debabrata Mitra" userId="11995935-c418-42ba-a793-61ad6b42deb2" providerId="ADAL" clId="{114943B0-70C5-4F02-8636-88F01F239DE0}" dt="2023-12-26T16:16:01.288" v="2737" actId="165"/>
          <ac:spMkLst>
            <pc:docMk/>
            <pc:sldMk cId="1998689089" sldId="260"/>
            <ac:spMk id="2" creationId="{C5F14D54-0324-F287-6EA2-AD8C29D730CC}"/>
          </ac:spMkLst>
        </pc:spChg>
        <pc:spChg chg="mod">
          <ac:chgData name="Debabrata Mitra" userId="11995935-c418-42ba-a793-61ad6b42deb2" providerId="ADAL" clId="{114943B0-70C5-4F02-8636-88F01F239DE0}" dt="2023-12-26T16:16:01.288" v="2737" actId="165"/>
          <ac:spMkLst>
            <pc:docMk/>
            <pc:sldMk cId="1998689089" sldId="260"/>
            <ac:spMk id="5" creationId="{3E849C8B-C519-8D6C-ABD5-8191E4B99612}"/>
          </ac:spMkLst>
        </pc:spChg>
        <pc:spChg chg="mod">
          <ac:chgData name="Debabrata Mitra" userId="11995935-c418-42ba-a793-61ad6b42deb2" providerId="ADAL" clId="{114943B0-70C5-4F02-8636-88F01F239DE0}" dt="2023-12-26T16:16:01.288" v="2737" actId="165"/>
          <ac:spMkLst>
            <pc:docMk/>
            <pc:sldMk cId="1998689089" sldId="260"/>
            <ac:spMk id="6" creationId="{91B21373-06A9-01E7-C031-A5A6E24900B7}"/>
          </ac:spMkLst>
        </pc:spChg>
        <pc:spChg chg="mod">
          <ac:chgData name="Debabrata Mitra" userId="11995935-c418-42ba-a793-61ad6b42deb2" providerId="ADAL" clId="{114943B0-70C5-4F02-8636-88F01F239DE0}" dt="2023-12-26T16:16:01.288" v="2737" actId="165"/>
          <ac:spMkLst>
            <pc:docMk/>
            <pc:sldMk cId="1998689089" sldId="260"/>
            <ac:spMk id="7" creationId="{A4686496-3932-3AEA-C830-DE8E235BA014}"/>
          </ac:spMkLst>
        </pc:spChg>
        <pc:spChg chg="mod">
          <ac:chgData name="Debabrata Mitra" userId="11995935-c418-42ba-a793-61ad6b42deb2" providerId="ADAL" clId="{114943B0-70C5-4F02-8636-88F01F239DE0}" dt="2023-12-26T16:16:01.288" v="2737" actId="165"/>
          <ac:spMkLst>
            <pc:docMk/>
            <pc:sldMk cId="1998689089" sldId="260"/>
            <ac:spMk id="27" creationId="{E114DE18-5FF7-1D1A-C453-FD62E350FD7C}"/>
          </ac:spMkLst>
        </pc:spChg>
        <pc:spChg chg="mod">
          <ac:chgData name="Debabrata Mitra" userId="11995935-c418-42ba-a793-61ad6b42deb2" providerId="ADAL" clId="{114943B0-70C5-4F02-8636-88F01F239DE0}" dt="2023-12-26T16:16:01.288" v="2737" actId="165"/>
          <ac:spMkLst>
            <pc:docMk/>
            <pc:sldMk cId="1998689089" sldId="260"/>
            <ac:spMk id="28" creationId="{08B35BA6-39EF-9C7E-AEF1-4A85D6235FDD}"/>
          </ac:spMkLst>
        </pc:spChg>
        <pc:spChg chg="mod">
          <ac:chgData name="Debabrata Mitra" userId="11995935-c418-42ba-a793-61ad6b42deb2" providerId="ADAL" clId="{114943B0-70C5-4F02-8636-88F01F239DE0}" dt="2023-12-26T16:16:01.288" v="2737" actId="165"/>
          <ac:spMkLst>
            <pc:docMk/>
            <pc:sldMk cId="1998689089" sldId="260"/>
            <ac:spMk id="29" creationId="{10874E46-EA23-C837-D776-5F8209BC29EC}"/>
          </ac:spMkLst>
        </pc:spChg>
        <pc:spChg chg="mod">
          <ac:chgData name="Debabrata Mitra" userId="11995935-c418-42ba-a793-61ad6b42deb2" providerId="ADAL" clId="{114943B0-70C5-4F02-8636-88F01F239DE0}" dt="2023-12-26T16:16:01.288" v="2737" actId="165"/>
          <ac:spMkLst>
            <pc:docMk/>
            <pc:sldMk cId="1998689089" sldId="260"/>
            <ac:spMk id="31" creationId="{9B3DF2AF-F3CA-2A7C-BD86-03596D30670D}"/>
          </ac:spMkLst>
        </pc:spChg>
        <pc:spChg chg="mod">
          <ac:chgData name="Debabrata Mitra" userId="11995935-c418-42ba-a793-61ad6b42deb2" providerId="ADAL" clId="{114943B0-70C5-4F02-8636-88F01F239DE0}" dt="2023-12-26T16:16:01.288" v="2737" actId="165"/>
          <ac:spMkLst>
            <pc:docMk/>
            <pc:sldMk cId="1998689089" sldId="260"/>
            <ac:spMk id="33" creationId="{C6252346-1D4F-C492-FF9E-88D0908BA9DE}"/>
          </ac:spMkLst>
        </pc:spChg>
        <pc:spChg chg="mod">
          <ac:chgData name="Debabrata Mitra" userId="11995935-c418-42ba-a793-61ad6b42deb2" providerId="ADAL" clId="{114943B0-70C5-4F02-8636-88F01F239DE0}" dt="2024-01-01T16:00:08.942" v="4767" actId="1076"/>
          <ac:spMkLst>
            <pc:docMk/>
            <pc:sldMk cId="1998689089" sldId="260"/>
            <ac:spMk id="34" creationId="{E2CBA74B-38B1-4820-048A-9B8C87F3C669}"/>
          </ac:spMkLst>
        </pc:spChg>
        <pc:spChg chg="mod">
          <ac:chgData name="Debabrata Mitra" userId="11995935-c418-42ba-a793-61ad6b42deb2" providerId="ADAL" clId="{114943B0-70C5-4F02-8636-88F01F239DE0}" dt="2024-01-01T16:01:26.932" v="4792" actId="1035"/>
          <ac:spMkLst>
            <pc:docMk/>
            <pc:sldMk cId="1998689089" sldId="260"/>
            <ac:spMk id="35" creationId="{63F0C5B4-6A58-D1AB-052E-218E12EECAFD}"/>
          </ac:spMkLst>
        </pc:spChg>
        <pc:spChg chg="mod">
          <ac:chgData name="Debabrata Mitra" userId="11995935-c418-42ba-a793-61ad6b42deb2" providerId="ADAL" clId="{114943B0-70C5-4F02-8636-88F01F239DE0}" dt="2024-01-01T16:03:21.445" v="4823" actId="1076"/>
          <ac:spMkLst>
            <pc:docMk/>
            <pc:sldMk cId="1998689089" sldId="260"/>
            <ac:spMk id="36" creationId="{C467CB2C-DE6B-EC0F-09A8-72D9FC783776}"/>
          </ac:spMkLst>
        </pc:spChg>
        <pc:grpChg chg="add del mod">
          <ac:chgData name="Debabrata Mitra" userId="11995935-c418-42ba-a793-61ad6b42deb2" providerId="ADAL" clId="{114943B0-70C5-4F02-8636-88F01F239DE0}" dt="2023-12-26T16:16:01.288" v="2737" actId="165"/>
          <ac:grpSpMkLst>
            <pc:docMk/>
            <pc:sldMk cId="1998689089" sldId="260"/>
            <ac:grpSpMk id="3" creationId="{5A5114D8-56F2-C597-BC31-232DFC9D2E57}"/>
          </ac:grpSpMkLst>
        </pc:grpChg>
        <pc:grpChg chg="mod topLvl">
          <ac:chgData name="Debabrata Mitra" userId="11995935-c418-42ba-a793-61ad6b42deb2" providerId="ADAL" clId="{114943B0-70C5-4F02-8636-88F01F239DE0}" dt="2023-12-26T16:16:01.288" v="2737" actId="165"/>
          <ac:grpSpMkLst>
            <pc:docMk/>
            <pc:sldMk cId="1998689089" sldId="260"/>
            <ac:grpSpMk id="9" creationId="{5E82AB62-7079-B553-AA66-C9E65BD02F32}"/>
          </ac:grpSpMkLst>
        </pc:grpChg>
        <pc:grpChg chg="mod topLvl">
          <ac:chgData name="Debabrata Mitra" userId="11995935-c418-42ba-a793-61ad6b42deb2" providerId="ADAL" clId="{114943B0-70C5-4F02-8636-88F01F239DE0}" dt="2023-12-26T16:16:01.288" v="2737" actId="165"/>
          <ac:grpSpMkLst>
            <pc:docMk/>
            <pc:sldMk cId="1998689089" sldId="260"/>
            <ac:grpSpMk id="10" creationId="{B680E329-1B36-91B8-B366-E5978B1412FC}"/>
          </ac:grpSpMkLst>
        </pc:grpChg>
        <pc:grpChg chg="mod topLvl">
          <ac:chgData name="Debabrata Mitra" userId="11995935-c418-42ba-a793-61ad6b42deb2" providerId="ADAL" clId="{114943B0-70C5-4F02-8636-88F01F239DE0}" dt="2023-12-26T16:16:01.288" v="2737" actId="165"/>
          <ac:grpSpMkLst>
            <pc:docMk/>
            <pc:sldMk cId="1998689089" sldId="260"/>
            <ac:grpSpMk id="11" creationId="{E3A1F213-8B5B-5F95-D94D-6753982C0E1F}"/>
          </ac:grpSpMkLst>
        </pc:grpChg>
        <pc:grpChg chg="mod topLvl">
          <ac:chgData name="Debabrata Mitra" userId="11995935-c418-42ba-a793-61ad6b42deb2" providerId="ADAL" clId="{114943B0-70C5-4F02-8636-88F01F239DE0}" dt="2023-12-26T16:16:01.288" v="2737" actId="165"/>
          <ac:grpSpMkLst>
            <pc:docMk/>
            <pc:sldMk cId="1998689089" sldId="260"/>
            <ac:grpSpMk id="12" creationId="{15CC0456-1232-9861-6F68-2B5FE9D87E90}"/>
          </ac:grpSpMkLst>
        </pc:grpChg>
        <pc:grpChg chg="del">
          <ac:chgData name="Debabrata Mitra" userId="11995935-c418-42ba-a793-61ad6b42deb2" providerId="ADAL" clId="{114943B0-70C5-4F02-8636-88F01F239DE0}" dt="2023-12-26T16:02:33.709" v="2597" actId="478"/>
          <ac:grpSpMkLst>
            <pc:docMk/>
            <pc:sldMk cId="1998689089" sldId="260"/>
            <ac:grpSpMk id="15" creationId="{75713214-F963-4A60-FD41-B6EC5567FFD3}"/>
          </ac:grpSpMkLst>
        </pc:grpChg>
      </pc:sldChg>
      <pc:sldChg chg="new del">
        <pc:chgData name="Debabrata Mitra" userId="11995935-c418-42ba-a793-61ad6b42deb2" providerId="ADAL" clId="{114943B0-70C5-4F02-8636-88F01F239DE0}" dt="2023-12-25T09:22:44.915" v="2238" actId="47"/>
        <pc:sldMkLst>
          <pc:docMk/>
          <pc:sldMk cId="2834878399" sldId="260"/>
        </pc:sldMkLst>
      </pc:sldChg>
      <pc:sldChg chg="new del">
        <pc:chgData name="Debabrata Mitra" userId="11995935-c418-42ba-a793-61ad6b42deb2" providerId="ADAL" clId="{114943B0-70C5-4F02-8636-88F01F239DE0}" dt="2023-12-25T09:22:45.294" v="2239" actId="47"/>
        <pc:sldMkLst>
          <pc:docMk/>
          <pc:sldMk cId="224475497" sldId="261"/>
        </pc:sldMkLst>
      </pc:sldChg>
      <pc:sldChg chg="new del">
        <pc:chgData name="Debabrata Mitra" userId="11995935-c418-42ba-a793-61ad6b42deb2" providerId="ADAL" clId="{114943B0-70C5-4F02-8636-88F01F239DE0}" dt="2023-12-26T17:13:28.652" v="2764" actId="680"/>
        <pc:sldMkLst>
          <pc:docMk/>
          <pc:sldMk cId="685437199" sldId="261"/>
        </pc:sldMkLst>
      </pc:sldChg>
      <pc:sldChg chg="addSp delSp modSp add mod modTransition setBg delAnim modAnim">
        <pc:chgData name="Debabrata Mitra" userId="11995935-c418-42ba-a793-61ad6b42deb2" providerId="ADAL" clId="{114943B0-70C5-4F02-8636-88F01F239DE0}" dt="2023-12-30T16:03:58.083" v="3498"/>
        <pc:sldMkLst>
          <pc:docMk/>
          <pc:sldMk cId="3013203799" sldId="261"/>
        </pc:sldMkLst>
        <pc:spChg chg="del">
          <ac:chgData name="Debabrata Mitra" userId="11995935-c418-42ba-a793-61ad6b42deb2" providerId="ADAL" clId="{114943B0-70C5-4F02-8636-88F01F239DE0}" dt="2023-12-26T17:13:42.274" v="2767" actId="478"/>
          <ac:spMkLst>
            <pc:docMk/>
            <pc:sldMk cId="3013203799" sldId="261"/>
            <ac:spMk id="2" creationId="{59E13FF8-6AC7-6BF1-40D2-481F6C15F8F2}"/>
          </ac:spMkLst>
        </pc:spChg>
        <pc:spChg chg="mod">
          <ac:chgData name="Debabrata Mitra" userId="11995935-c418-42ba-a793-61ad6b42deb2" providerId="ADAL" clId="{114943B0-70C5-4F02-8636-88F01F239DE0}" dt="2023-12-30T15:45:35.505" v="3317" actId="1035"/>
          <ac:spMkLst>
            <pc:docMk/>
            <pc:sldMk cId="3013203799" sldId="261"/>
            <ac:spMk id="3" creationId="{D3AD35BB-4580-1497-FCB3-03E326F15DEB}"/>
          </ac:spMkLst>
        </pc:spChg>
        <pc:spChg chg="del">
          <ac:chgData name="Debabrata Mitra" userId="11995935-c418-42ba-a793-61ad6b42deb2" providerId="ADAL" clId="{114943B0-70C5-4F02-8636-88F01F239DE0}" dt="2023-12-26T17:13:37.287" v="2766" actId="478"/>
          <ac:spMkLst>
            <pc:docMk/>
            <pc:sldMk cId="3013203799" sldId="261"/>
            <ac:spMk id="7" creationId="{E1ECF449-5CA9-0C43-9F4D-16AB28D78690}"/>
          </ac:spMkLst>
        </pc:spChg>
        <pc:spChg chg="add mod">
          <ac:chgData name="Debabrata Mitra" userId="11995935-c418-42ba-a793-61ad6b42deb2" providerId="ADAL" clId="{114943B0-70C5-4F02-8636-88F01F239DE0}" dt="2023-12-30T15:41:19.541" v="3231" actId="403"/>
          <ac:spMkLst>
            <pc:docMk/>
            <pc:sldMk cId="3013203799" sldId="261"/>
            <ac:spMk id="11" creationId="{C3D85D8E-5070-1871-8505-864210ECFB72}"/>
          </ac:spMkLst>
        </pc:spChg>
        <pc:spChg chg="add mod">
          <ac:chgData name="Debabrata Mitra" userId="11995935-c418-42ba-a793-61ad6b42deb2" providerId="ADAL" clId="{114943B0-70C5-4F02-8636-88F01F239DE0}" dt="2023-12-30T15:45:40.337" v="3324" actId="1035"/>
          <ac:spMkLst>
            <pc:docMk/>
            <pc:sldMk cId="3013203799" sldId="261"/>
            <ac:spMk id="12" creationId="{9B3A8793-0BB3-21F9-CF03-8F0652A3F3F1}"/>
          </ac:spMkLst>
        </pc:spChg>
        <pc:spChg chg="add del mod">
          <ac:chgData name="Debabrata Mitra" userId="11995935-c418-42ba-a793-61ad6b42deb2" providerId="ADAL" clId="{114943B0-70C5-4F02-8636-88F01F239DE0}" dt="2023-12-30T15:41:29.722" v="3244" actId="478"/>
          <ac:spMkLst>
            <pc:docMk/>
            <pc:sldMk cId="3013203799" sldId="261"/>
            <ac:spMk id="14" creationId="{6846AFF3-73DA-C008-924C-86B97B783684}"/>
          </ac:spMkLst>
        </pc:spChg>
        <pc:spChg chg="add del mod">
          <ac:chgData name="Debabrata Mitra" userId="11995935-c418-42ba-a793-61ad6b42deb2" providerId="ADAL" clId="{114943B0-70C5-4F02-8636-88F01F239DE0}" dt="2023-12-30T15:40:54.214" v="3222" actId="478"/>
          <ac:spMkLst>
            <pc:docMk/>
            <pc:sldMk cId="3013203799" sldId="261"/>
            <ac:spMk id="15" creationId="{3078F779-8702-9F44-5612-F54B6CA9A57A}"/>
          </ac:spMkLst>
        </pc:spChg>
        <pc:spChg chg="add del mod">
          <ac:chgData name="Debabrata Mitra" userId="11995935-c418-42ba-a793-61ad6b42deb2" providerId="ADAL" clId="{114943B0-70C5-4F02-8636-88F01F239DE0}" dt="2023-12-26T18:17:41.068" v="3071"/>
          <ac:spMkLst>
            <pc:docMk/>
            <pc:sldMk cId="3013203799" sldId="261"/>
            <ac:spMk id="16" creationId="{A134B325-D604-510D-8CE9-1CA885A919D0}"/>
          </ac:spMkLst>
        </pc:spChg>
        <pc:graphicFrameChg chg="add mod modGraphic">
          <ac:chgData name="Debabrata Mitra" userId="11995935-c418-42ba-a793-61ad6b42deb2" providerId="ADAL" clId="{114943B0-70C5-4F02-8636-88F01F239DE0}" dt="2023-12-30T15:49:03.705" v="3405" actId="1038"/>
          <ac:graphicFrameMkLst>
            <pc:docMk/>
            <pc:sldMk cId="3013203799" sldId="261"/>
            <ac:graphicFrameMk id="2" creationId="{B31445F2-8A1B-A90B-3328-0D86DC7B46DC}"/>
          </ac:graphicFrameMkLst>
        </pc:graphicFrameChg>
        <pc:graphicFrameChg chg="add mod modGraphic">
          <ac:chgData name="Debabrata Mitra" userId="11995935-c418-42ba-a793-61ad6b42deb2" providerId="ADAL" clId="{114943B0-70C5-4F02-8636-88F01F239DE0}" dt="2023-12-30T15:49:25.916" v="3415" actId="1037"/>
          <ac:graphicFrameMkLst>
            <pc:docMk/>
            <pc:sldMk cId="3013203799" sldId="261"/>
            <ac:graphicFrameMk id="4" creationId="{2E29A043-1CCC-AD75-5626-A6079BAB3D84}"/>
          </ac:graphicFrameMkLst>
        </pc:graphicFrameChg>
        <pc:cxnChg chg="add del mod">
          <ac:chgData name="Debabrata Mitra" userId="11995935-c418-42ba-a793-61ad6b42deb2" providerId="ADAL" clId="{114943B0-70C5-4F02-8636-88F01F239DE0}" dt="2023-12-26T18:20:49.356" v="3108" actId="478"/>
          <ac:cxnSpMkLst>
            <pc:docMk/>
            <pc:sldMk cId="3013203799" sldId="261"/>
            <ac:cxnSpMk id="5" creationId="{24A7C3A1-DA7B-2DD1-E52F-CB3AAC8EBAF9}"/>
          </ac:cxnSpMkLst>
        </pc:cxnChg>
        <pc:cxnChg chg="add del">
          <ac:chgData name="Debabrata Mitra" userId="11995935-c418-42ba-a793-61ad6b42deb2" providerId="ADAL" clId="{114943B0-70C5-4F02-8636-88F01F239DE0}" dt="2023-12-26T17:38:26.053" v="2774" actId="478"/>
          <ac:cxnSpMkLst>
            <pc:docMk/>
            <pc:sldMk cId="3013203799" sldId="261"/>
            <ac:cxnSpMk id="8" creationId="{F82375C3-BFF8-4D6D-E464-B79C1AB5C1B8}"/>
          </ac:cxnSpMkLst>
        </pc:cxnChg>
      </pc:sldChg>
      <pc:sldChg chg="addSp delSp modSp add mod modTransition setBg delAnim modAnim">
        <pc:chgData name="Debabrata Mitra" userId="11995935-c418-42ba-a793-61ad6b42deb2" providerId="ADAL" clId="{114943B0-70C5-4F02-8636-88F01F239DE0}" dt="2024-01-02T06:17:35.675" v="7193"/>
        <pc:sldMkLst>
          <pc:docMk/>
          <pc:sldMk cId="1364871729" sldId="262"/>
        </pc:sldMkLst>
        <pc:spChg chg="add del mod">
          <ac:chgData name="Debabrata Mitra" userId="11995935-c418-42ba-a793-61ad6b42deb2" providerId="ADAL" clId="{114943B0-70C5-4F02-8636-88F01F239DE0}" dt="2024-01-01T17:00:01.592" v="4875" actId="478"/>
          <ac:spMkLst>
            <pc:docMk/>
            <pc:sldMk cId="1364871729" sldId="262"/>
            <ac:spMk id="2" creationId="{D0D6B641-6E84-C08C-7B82-CE8368B37D82}"/>
          </ac:spMkLst>
        </pc:spChg>
        <pc:spChg chg="add mod">
          <ac:chgData name="Debabrata Mitra" userId="11995935-c418-42ba-a793-61ad6b42deb2" providerId="ADAL" clId="{114943B0-70C5-4F02-8636-88F01F239DE0}" dt="2024-01-01T17:04:39.114" v="5013" actId="1076"/>
          <ac:spMkLst>
            <pc:docMk/>
            <pc:sldMk cId="1364871729" sldId="262"/>
            <ac:spMk id="4" creationId="{759DF8AA-DB59-68A7-F212-58A37A209E4F}"/>
          </ac:spMkLst>
        </pc:spChg>
        <pc:spChg chg="add mod">
          <ac:chgData name="Debabrata Mitra" userId="11995935-c418-42ba-a793-61ad6b42deb2" providerId="ADAL" clId="{114943B0-70C5-4F02-8636-88F01F239DE0}" dt="2024-01-01T17:01:55.389" v="4962" actId="1076"/>
          <ac:spMkLst>
            <pc:docMk/>
            <pc:sldMk cId="1364871729" sldId="262"/>
            <ac:spMk id="5" creationId="{B50E8C04-1591-FAFF-7647-3C31CA3DEC62}"/>
          </ac:spMkLst>
        </pc:spChg>
        <pc:spChg chg="add mod">
          <ac:chgData name="Debabrata Mitra" userId="11995935-c418-42ba-a793-61ad6b42deb2" providerId="ADAL" clId="{114943B0-70C5-4F02-8636-88F01F239DE0}" dt="2024-01-01T16:59:13.672" v="4844" actId="1076"/>
          <ac:spMkLst>
            <pc:docMk/>
            <pc:sldMk cId="1364871729" sldId="262"/>
            <ac:spMk id="6" creationId="{B07E5D92-39D8-B03F-C93E-EE64AC76A7CB}"/>
          </ac:spMkLst>
        </pc:spChg>
        <pc:spChg chg="add mod">
          <ac:chgData name="Debabrata Mitra" userId="11995935-c418-42ba-a793-61ad6b42deb2" providerId="ADAL" clId="{114943B0-70C5-4F02-8636-88F01F239DE0}" dt="2024-01-01T17:03:22.946" v="4984" actId="1037"/>
          <ac:spMkLst>
            <pc:docMk/>
            <pc:sldMk cId="1364871729" sldId="262"/>
            <ac:spMk id="7" creationId="{EC12142F-975A-2B32-8275-D159817CA9A6}"/>
          </ac:spMkLst>
        </pc:spChg>
        <pc:spChg chg="add del mod">
          <ac:chgData name="Debabrata Mitra" userId="11995935-c418-42ba-a793-61ad6b42deb2" providerId="ADAL" clId="{114943B0-70C5-4F02-8636-88F01F239DE0}" dt="2023-12-30T16:23:52.193" v="3773"/>
          <ac:spMkLst>
            <pc:docMk/>
            <pc:sldMk cId="1364871729" sldId="262"/>
            <ac:spMk id="36" creationId="{2B27D915-3B62-F07C-8F0D-F0AC9CD5ED05}"/>
          </ac:spMkLst>
        </pc:spChg>
        <pc:spChg chg="add mod">
          <ac:chgData name="Debabrata Mitra" userId="11995935-c418-42ba-a793-61ad6b42deb2" providerId="ADAL" clId="{114943B0-70C5-4F02-8636-88F01F239DE0}" dt="2023-12-30T16:32:04.987" v="3866" actId="164"/>
          <ac:spMkLst>
            <pc:docMk/>
            <pc:sldMk cId="1364871729" sldId="262"/>
            <ac:spMk id="37" creationId="{F806E1EC-4645-FC4D-E4A2-AA91C62B516B}"/>
          </ac:spMkLst>
        </pc:spChg>
        <pc:spChg chg="add mod ord">
          <ac:chgData name="Debabrata Mitra" userId="11995935-c418-42ba-a793-61ad6b42deb2" providerId="ADAL" clId="{114943B0-70C5-4F02-8636-88F01F239DE0}" dt="2023-12-30T16:32:04.987" v="3866" actId="164"/>
          <ac:spMkLst>
            <pc:docMk/>
            <pc:sldMk cId="1364871729" sldId="262"/>
            <ac:spMk id="38" creationId="{DB942115-47AE-1279-D5D7-65D68DAB1B6E}"/>
          </ac:spMkLst>
        </pc:spChg>
        <pc:spChg chg="add mod modVis">
          <ac:chgData name="Debabrata Mitra" userId="11995935-c418-42ba-a793-61ad6b42deb2" providerId="ADAL" clId="{114943B0-70C5-4F02-8636-88F01F239DE0}" dt="2024-01-01T17:00:53.129" v="4891" actId="404"/>
          <ac:spMkLst>
            <pc:docMk/>
            <pc:sldMk cId="1364871729" sldId="262"/>
            <ac:spMk id="40" creationId="{35C57383-8680-D28B-19D0-D9C6CB8F735D}"/>
          </ac:spMkLst>
        </pc:spChg>
        <pc:grpChg chg="add mod">
          <ac:chgData name="Debabrata Mitra" userId="11995935-c418-42ba-a793-61ad6b42deb2" providerId="ADAL" clId="{114943B0-70C5-4F02-8636-88F01F239DE0}" dt="2024-01-01T17:00:39.465" v="4888" actId="14100"/>
          <ac:grpSpMkLst>
            <pc:docMk/>
            <pc:sldMk cId="1364871729" sldId="262"/>
            <ac:grpSpMk id="8" creationId="{4C3409CA-0AD2-4F3D-D7B9-675C6C5CD8D0}"/>
          </ac:grpSpMkLst>
        </pc:grpChg>
        <pc:grpChg chg="add mod ord topLvl modVis">
          <ac:chgData name="Debabrata Mitra" userId="11995935-c418-42ba-a793-61ad6b42deb2" providerId="ADAL" clId="{114943B0-70C5-4F02-8636-88F01F239DE0}" dt="2024-01-01T17:01:30.388" v="4958" actId="1035"/>
          <ac:grpSpMkLst>
            <pc:docMk/>
            <pc:sldMk cId="1364871729" sldId="262"/>
            <ac:grpSpMk id="26" creationId="{43FF8985-9560-CB62-6E6E-62D54AFC4356}"/>
          </ac:grpSpMkLst>
        </pc:grpChg>
        <pc:grpChg chg="add mod topLvl modVis">
          <ac:chgData name="Debabrata Mitra" userId="11995935-c418-42ba-a793-61ad6b42deb2" providerId="ADAL" clId="{114943B0-70C5-4F02-8636-88F01F239DE0}" dt="2024-01-01T17:01:04.717" v="4892" actId="1076"/>
          <ac:grpSpMkLst>
            <pc:docMk/>
            <pc:sldMk cId="1364871729" sldId="262"/>
            <ac:grpSpMk id="27" creationId="{16581772-514A-157D-8EC7-D41C9E394DF1}"/>
          </ac:grpSpMkLst>
        </pc:grpChg>
        <pc:grpChg chg="add del mod topLvl">
          <ac:chgData name="Debabrata Mitra" userId="11995935-c418-42ba-a793-61ad6b42deb2" providerId="ADAL" clId="{114943B0-70C5-4F02-8636-88F01F239DE0}" dt="2023-12-30T16:35:38.952" v="3872" actId="165"/>
          <ac:grpSpMkLst>
            <pc:docMk/>
            <pc:sldMk cId="1364871729" sldId="262"/>
            <ac:grpSpMk id="34" creationId="{F8860F46-F5A2-7E80-5A15-1595BD42F727}"/>
          </ac:grpSpMkLst>
        </pc:grpChg>
        <pc:grpChg chg="add del mod">
          <ac:chgData name="Debabrata Mitra" userId="11995935-c418-42ba-a793-61ad6b42deb2" providerId="ADAL" clId="{114943B0-70C5-4F02-8636-88F01F239DE0}" dt="2023-12-30T16:34:16.652" v="3871" actId="165"/>
          <ac:grpSpMkLst>
            <pc:docMk/>
            <pc:sldMk cId="1364871729" sldId="262"/>
            <ac:grpSpMk id="35" creationId="{DEA46934-85F0-BE24-1D3E-3D9D745E4E1E}"/>
          </ac:grpSpMkLst>
        </pc:grpChg>
        <pc:grpChg chg="add mod modVis">
          <ac:chgData name="Debabrata Mitra" userId="11995935-c418-42ba-a793-61ad6b42deb2" providerId="ADAL" clId="{114943B0-70C5-4F02-8636-88F01F239DE0}" dt="2024-01-01T15:51:57.238" v="4715" actId="1038"/>
          <ac:grpSpMkLst>
            <pc:docMk/>
            <pc:sldMk cId="1364871729" sldId="262"/>
            <ac:grpSpMk id="39" creationId="{08549E4C-AA0A-34A5-ADAA-E52F88C231BF}"/>
          </ac:grpSpMkLst>
        </pc:grpChg>
        <pc:graphicFrameChg chg="del modGraphic">
          <ac:chgData name="Debabrata Mitra" userId="11995935-c418-42ba-a793-61ad6b42deb2" providerId="ADAL" clId="{114943B0-70C5-4F02-8636-88F01F239DE0}" dt="2023-12-30T15:41:45.539" v="3245" actId="21"/>
          <ac:graphicFrameMkLst>
            <pc:docMk/>
            <pc:sldMk cId="1364871729" sldId="262"/>
            <ac:graphicFrameMk id="5" creationId="{00000000-0000-0000-0000-000000000000}"/>
          </ac:graphicFrameMkLst>
        </pc:graphicFrameChg>
        <pc:graphicFrameChg chg="del mod">
          <ac:chgData name="Debabrata Mitra" userId="11995935-c418-42ba-a793-61ad6b42deb2" providerId="ADAL" clId="{114943B0-70C5-4F02-8636-88F01F239DE0}" dt="2023-12-30T15:41:45.539" v="3245" actId="21"/>
          <ac:graphicFrameMkLst>
            <pc:docMk/>
            <pc:sldMk cId="1364871729" sldId="262"/>
            <ac:graphicFrameMk id="7" creationId="{00000000-0000-0000-0000-000000000000}"/>
          </ac:graphicFrameMkLst>
        </pc:graphicFrameChg>
        <pc:picChg chg="add del mod topLvl modVis">
          <ac:chgData name="Debabrata Mitra" userId="11995935-c418-42ba-a793-61ad6b42deb2" providerId="ADAL" clId="{114943B0-70C5-4F02-8636-88F01F239DE0}" dt="2024-01-01T15:42:56.996" v="4401" actId="478"/>
          <ac:picMkLst>
            <pc:docMk/>
            <pc:sldMk cId="1364871729" sldId="262"/>
            <ac:picMk id="3" creationId="{021A3774-5DAE-B74B-1DA1-4268169D188B}"/>
          </ac:picMkLst>
        </pc:picChg>
        <pc:picChg chg="add mod">
          <ac:chgData name="Debabrata Mitra" userId="11995935-c418-42ba-a793-61ad6b42deb2" providerId="ADAL" clId="{114943B0-70C5-4F02-8636-88F01F239DE0}" dt="2024-01-01T16:59:06.181" v="4843" actId="14100"/>
          <ac:picMkLst>
            <pc:docMk/>
            <pc:sldMk cId="1364871729" sldId="262"/>
            <ac:picMk id="10" creationId="{D9B84CD8-888C-CA3C-4322-FB0B05FC4B83}"/>
          </ac:picMkLst>
        </pc:picChg>
        <pc:picChg chg="add mod topLvl modVis">
          <ac:chgData name="Debabrata Mitra" userId="11995935-c418-42ba-a793-61ad6b42deb2" providerId="ADAL" clId="{114943B0-70C5-4F02-8636-88F01F239DE0}" dt="2023-12-30T18:14:24.100" v="4119" actId="164"/>
          <ac:picMkLst>
            <pc:docMk/>
            <pc:sldMk cId="1364871729" sldId="262"/>
            <ac:picMk id="18" creationId="{815811DC-5DE3-C938-39E7-496E5594BF7C}"/>
          </ac:picMkLst>
        </pc:picChg>
        <pc:picChg chg="add mod topLvl modVis">
          <ac:chgData name="Debabrata Mitra" userId="11995935-c418-42ba-a793-61ad6b42deb2" providerId="ADAL" clId="{114943B0-70C5-4F02-8636-88F01F239DE0}" dt="2024-01-01T17:03:35.478" v="5012" actId="1037"/>
          <ac:picMkLst>
            <pc:docMk/>
            <pc:sldMk cId="1364871729" sldId="262"/>
            <ac:picMk id="31" creationId="{21E4C6C9-CF60-6004-DA81-7F04CC119FAB}"/>
          </ac:picMkLst>
        </pc:picChg>
        <pc:picChg chg="add mod topLvl modVis">
          <ac:chgData name="Debabrata Mitra" userId="11995935-c418-42ba-a793-61ad6b42deb2" providerId="ADAL" clId="{114943B0-70C5-4F02-8636-88F01F239DE0}" dt="2024-01-01T17:03:28.767" v="4996" actId="1036"/>
          <ac:picMkLst>
            <pc:docMk/>
            <pc:sldMk cId="1364871729" sldId="262"/>
            <ac:picMk id="33" creationId="{997F824C-5315-D854-52F8-B77DC66995EF}"/>
          </ac:picMkLst>
        </pc:picChg>
        <pc:cxnChg chg="add del">
          <ac:chgData name="Debabrata Mitra" userId="11995935-c418-42ba-a793-61ad6b42deb2" providerId="ADAL" clId="{114943B0-70C5-4F02-8636-88F01F239DE0}" dt="2023-12-30T16:08:38.018" v="3547" actId="11529"/>
          <ac:cxnSpMkLst>
            <pc:docMk/>
            <pc:sldMk cId="1364871729" sldId="262"/>
            <ac:cxnSpMk id="6" creationId="{3ABFCE34-10B3-7570-F300-7F43DAE50D63}"/>
          </ac:cxnSpMkLst>
        </pc:cxnChg>
        <pc:cxnChg chg="add del">
          <ac:chgData name="Debabrata Mitra" userId="11995935-c418-42ba-a793-61ad6b42deb2" providerId="ADAL" clId="{114943B0-70C5-4F02-8636-88F01F239DE0}" dt="2023-12-30T16:08:51.591" v="3549" actId="11529"/>
          <ac:cxnSpMkLst>
            <pc:docMk/>
            <pc:sldMk cId="1364871729" sldId="262"/>
            <ac:cxnSpMk id="9" creationId="{D6D8D177-C0A5-7F07-3BE5-81895F6B2F02}"/>
          </ac:cxnSpMkLst>
        </pc:cxnChg>
        <pc:cxnChg chg="add mod topLvl modVis">
          <ac:chgData name="Debabrata Mitra" userId="11995935-c418-42ba-a793-61ad6b42deb2" providerId="ADAL" clId="{114943B0-70C5-4F02-8636-88F01F239DE0}" dt="2024-01-01T17:04:49.041" v="5031" actId="1035"/>
          <ac:cxnSpMkLst>
            <pc:docMk/>
            <pc:sldMk cId="1364871729" sldId="262"/>
            <ac:cxnSpMk id="11" creationId="{88D07C2E-532A-FCA4-4AAC-49BC7B08133A}"/>
          </ac:cxnSpMkLst>
        </pc:cxnChg>
        <pc:cxnChg chg="add mod">
          <ac:chgData name="Debabrata Mitra" userId="11995935-c418-42ba-a793-61ad6b42deb2" providerId="ADAL" clId="{114943B0-70C5-4F02-8636-88F01F239DE0}" dt="2023-12-30T18:08:22.428" v="4069" actId="692"/>
          <ac:cxnSpMkLst>
            <pc:docMk/>
            <pc:sldMk cId="1364871729" sldId="262"/>
            <ac:cxnSpMk id="21" creationId="{6A9E5DD9-04FE-B225-5BF8-51CDCD8E530C}"/>
          </ac:cxnSpMkLst>
        </pc:cxnChg>
        <pc:cxnChg chg="add mod">
          <ac:chgData name="Debabrata Mitra" userId="11995935-c418-42ba-a793-61ad6b42deb2" providerId="ADAL" clId="{114943B0-70C5-4F02-8636-88F01F239DE0}" dt="2023-12-30T18:08:22.428" v="4069" actId="692"/>
          <ac:cxnSpMkLst>
            <pc:docMk/>
            <pc:sldMk cId="1364871729" sldId="262"/>
            <ac:cxnSpMk id="22" creationId="{F374A563-74EE-E63A-69B1-19E63B8B0C0F}"/>
          </ac:cxnSpMkLst>
        </pc:cxnChg>
        <pc:cxnChg chg="mod">
          <ac:chgData name="Debabrata Mitra" userId="11995935-c418-42ba-a793-61ad6b42deb2" providerId="ADAL" clId="{114943B0-70C5-4F02-8636-88F01F239DE0}" dt="2023-12-30T18:16:32.743" v="4256" actId="692"/>
          <ac:cxnSpMkLst>
            <pc:docMk/>
            <pc:sldMk cId="1364871729" sldId="262"/>
            <ac:cxnSpMk id="28" creationId="{DA43BA56-9578-89DF-9554-139B2B78D777}"/>
          </ac:cxnSpMkLst>
        </pc:cxnChg>
        <pc:cxnChg chg="mod">
          <ac:chgData name="Debabrata Mitra" userId="11995935-c418-42ba-a793-61ad6b42deb2" providerId="ADAL" clId="{114943B0-70C5-4F02-8636-88F01F239DE0}" dt="2023-12-30T18:16:32.743" v="4256" actId="692"/>
          <ac:cxnSpMkLst>
            <pc:docMk/>
            <pc:sldMk cId="1364871729" sldId="262"/>
            <ac:cxnSpMk id="29" creationId="{6E9C704B-4EBD-74FD-0272-76578E202855}"/>
          </ac:cxnSpMkLst>
        </pc:cxnChg>
      </pc:sldChg>
      <pc:sldChg chg="new del">
        <pc:chgData name="Debabrata Mitra" userId="11995935-c418-42ba-a793-61ad6b42deb2" providerId="ADAL" clId="{114943B0-70C5-4F02-8636-88F01F239DE0}" dt="2023-12-25T09:22:45.532" v="2240" actId="47"/>
        <pc:sldMkLst>
          <pc:docMk/>
          <pc:sldMk cId="2799353878" sldId="262"/>
        </pc:sldMkLst>
      </pc:sldChg>
      <pc:sldChg chg="new del">
        <pc:chgData name="Debabrata Mitra" userId="11995935-c418-42ba-a793-61ad6b42deb2" providerId="ADAL" clId="{114943B0-70C5-4F02-8636-88F01F239DE0}" dt="2023-12-25T09:22:45.727" v="2241" actId="47"/>
        <pc:sldMkLst>
          <pc:docMk/>
          <pc:sldMk cId="34255444" sldId="263"/>
        </pc:sldMkLst>
      </pc:sldChg>
      <pc:sldChg chg="addSp delSp modSp add mod modTransition setBg delAnim modAnim">
        <pc:chgData name="Debabrata Mitra" userId="11995935-c418-42ba-a793-61ad6b42deb2" providerId="ADAL" clId="{114943B0-70C5-4F02-8636-88F01F239DE0}" dt="2024-01-02T06:19:29.616" v="7196"/>
        <pc:sldMkLst>
          <pc:docMk/>
          <pc:sldMk cId="780968633" sldId="263"/>
        </pc:sldMkLst>
        <pc:spChg chg="add mod">
          <ac:chgData name="Debabrata Mitra" userId="11995935-c418-42ba-a793-61ad6b42deb2" providerId="ADAL" clId="{114943B0-70C5-4F02-8636-88F01F239DE0}" dt="2024-01-02T05:36:43.567" v="6445" actId="404"/>
          <ac:spMkLst>
            <pc:docMk/>
            <pc:sldMk cId="780968633" sldId="263"/>
            <ac:spMk id="2" creationId="{5CF6726F-8487-3EED-05EA-1A77C88E18C2}"/>
          </ac:spMkLst>
        </pc:spChg>
        <pc:spChg chg="add mod">
          <ac:chgData name="Debabrata Mitra" userId="11995935-c418-42ba-a793-61ad6b42deb2" providerId="ADAL" clId="{114943B0-70C5-4F02-8636-88F01F239DE0}" dt="2024-01-02T05:36:43.567" v="6445" actId="404"/>
          <ac:spMkLst>
            <pc:docMk/>
            <pc:sldMk cId="780968633" sldId="263"/>
            <ac:spMk id="3" creationId="{E64460D1-5CF2-18EA-E1D2-3BDF32112579}"/>
          </ac:spMkLst>
        </pc:spChg>
        <pc:spChg chg="del">
          <ac:chgData name="Debabrata Mitra" userId="11995935-c418-42ba-a793-61ad6b42deb2" providerId="ADAL" clId="{114943B0-70C5-4F02-8636-88F01F239DE0}" dt="2024-01-01T19:08:45.150" v="5040" actId="478"/>
          <ac:spMkLst>
            <pc:docMk/>
            <pc:sldMk cId="780968633" sldId="263"/>
            <ac:spMk id="4" creationId="{759DF8AA-DB59-68A7-F212-58A37A209E4F}"/>
          </ac:spMkLst>
        </pc:spChg>
        <pc:spChg chg="add mod">
          <ac:chgData name="Debabrata Mitra" userId="11995935-c418-42ba-a793-61ad6b42deb2" providerId="ADAL" clId="{114943B0-70C5-4F02-8636-88F01F239DE0}" dt="2024-01-02T05:36:11.295" v="6426" actId="14100"/>
          <ac:spMkLst>
            <pc:docMk/>
            <pc:sldMk cId="780968633" sldId="263"/>
            <ac:spMk id="5" creationId="{9AA9ACFD-4891-C9E5-5256-FA511AD420BA}"/>
          </ac:spMkLst>
        </pc:spChg>
        <pc:spChg chg="del">
          <ac:chgData name="Debabrata Mitra" userId="11995935-c418-42ba-a793-61ad6b42deb2" providerId="ADAL" clId="{114943B0-70C5-4F02-8636-88F01F239DE0}" dt="2024-01-01T19:08:45.150" v="5040" actId="478"/>
          <ac:spMkLst>
            <pc:docMk/>
            <pc:sldMk cId="780968633" sldId="263"/>
            <ac:spMk id="5" creationId="{B50E8C04-1591-FAFF-7647-3C31CA3DEC62}"/>
          </ac:spMkLst>
        </pc:spChg>
        <pc:spChg chg="del">
          <ac:chgData name="Debabrata Mitra" userId="11995935-c418-42ba-a793-61ad6b42deb2" providerId="ADAL" clId="{114943B0-70C5-4F02-8636-88F01F239DE0}" dt="2024-01-01T19:08:45.150" v="5040" actId="478"/>
          <ac:spMkLst>
            <pc:docMk/>
            <pc:sldMk cId="780968633" sldId="263"/>
            <ac:spMk id="6" creationId="{B07E5D92-39D8-B03F-C93E-EE64AC76A7CB}"/>
          </ac:spMkLst>
        </pc:spChg>
        <pc:spChg chg="add mod">
          <ac:chgData name="Debabrata Mitra" userId="11995935-c418-42ba-a793-61ad6b42deb2" providerId="ADAL" clId="{114943B0-70C5-4F02-8636-88F01F239DE0}" dt="2024-01-02T05:36:11.295" v="6426" actId="14100"/>
          <ac:spMkLst>
            <pc:docMk/>
            <pc:sldMk cId="780968633" sldId="263"/>
            <ac:spMk id="6" creationId="{C0FEA418-9204-D713-32A0-15ADC87893D0}"/>
          </ac:spMkLst>
        </pc:spChg>
        <pc:spChg chg="add del mod">
          <ac:chgData name="Debabrata Mitra" userId="11995935-c418-42ba-a793-61ad6b42deb2" providerId="ADAL" clId="{114943B0-70C5-4F02-8636-88F01F239DE0}" dt="2024-01-02T05:35:00.377" v="6408" actId="478"/>
          <ac:spMkLst>
            <pc:docMk/>
            <pc:sldMk cId="780968633" sldId="263"/>
            <ac:spMk id="7" creationId="{23DA7CE4-895E-25DC-ED82-0D96C2D0233B}"/>
          </ac:spMkLst>
        </pc:spChg>
        <pc:spChg chg="del">
          <ac:chgData name="Debabrata Mitra" userId="11995935-c418-42ba-a793-61ad6b42deb2" providerId="ADAL" clId="{114943B0-70C5-4F02-8636-88F01F239DE0}" dt="2024-01-01T19:08:45.150" v="5040" actId="478"/>
          <ac:spMkLst>
            <pc:docMk/>
            <pc:sldMk cId="780968633" sldId="263"/>
            <ac:spMk id="7" creationId="{EC12142F-975A-2B32-8275-D159817CA9A6}"/>
          </ac:spMkLst>
        </pc:spChg>
        <pc:spChg chg="add mod">
          <ac:chgData name="Debabrata Mitra" userId="11995935-c418-42ba-a793-61ad6b42deb2" providerId="ADAL" clId="{114943B0-70C5-4F02-8636-88F01F239DE0}" dt="2024-01-02T05:36:27.401" v="6443" actId="1076"/>
          <ac:spMkLst>
            <pc:docMk/>
            <pc:sldMk cId="780968633" sldId="263"/>
            <ac:spMk id="8" creationId="{DB7C1C14-816B-82A6-6719-5B4E713DA219}"/>
          </ac:spMkLst>
        </pc:spChg>
        <pc:spChg chg="add mod">
          <ac:chgData name="Debabrata Mitra" userId="11995935-c418-42ba-a793-61ad6b42deb2" providerId="ADAL" clId="{114943B0-70C5-4F02-8636-88F01F239DE0}" dt="2024-01-02T05:36:43.567" v="6445" actId="404"/>
          <ac:spMkLst>
            <pc:docMk/>
            <pc:sldMk cId="780968633" sldId="263"/>
            <ac:spMk id="9" creationId="{9A98109D-14DB-E854-BC36-9C4CE8C358D9}"/>
          </ac:spMkLst>
        </pc:spChg>
        <pc:spChg chg="add mod">
          <ac:chgData name="Debabrata Mitra" userId="11995935-c418-42ba-a793-61ad6b42deb2" providerId="ADAL" clId="{114943B0-70C5-4F02-8636-88F01F239DE0}" dt="2024-01-02T05:47:23.439" v="6773" actId="1038"/>
          <ac:spMkLst>
            <pc:docMk/>
            <pc:sldMk cId="780968633" sldId="263"/>
            <ac:spMk id="10" creationId="{BAC36A70-7815-DC29-4FDE-EF4078D5812C}"/>
          </ac:spMkLst>
        </pc:spChg>
        <pc:spChg chg="add mod">
          <ac:chgData name="Debabrata Mitra" userId="11995935-c418-42ba-a793-61ad6b42deb2" providerId="ADAL" clId="{114943B0-70C5-4F02-8636-88F01F239DE0}" dt="2024-01-02T05:39:16.984" v="6504" actId="1035"/>
          <ac:spMkLst>
            <pc:docMk/>
            <pc:sldMk cId="780968633" sldId="263"/>
            <ac:spMk id="11" creationId="{607A5935-98DF-10D3-702B-F337DD6D4D20}"/>
          </ac:spMkLst>
        </pc:spChg>
        <pc:spChg chg="add mod">
          <ac:chgData name="Debabrata Mitra" userId="11995935-c418-42ba-a793-61ad6b42deb2" providerId="ADAL" clId="{114943B0-70C5-4F02-8636-88F01F239DE0}" dt="2024-01-02T05:36:43.567" v="6445" actId="404"/>
          <ac:spMkLst>
            <pc:docMk/>
            <pc:sldMk cId="780968633" sldId="263"/>
            <ac:spMk id="12" creationId="{64CD536C-777F-DB2A-A335-AB82657B23FB}"/>
          </ac:spMkLst>
        </pc:spChg>
        <pc:spChg chg="add mod">
          <ac:chgData name="Debabrata Mitra" userId="11995935-c418-42ba-a793-61ad6b42deb2" providerId="ADAL" clId="{114943B0-70C5-4F02-8636-88F01F239DE0}" dt="2024-01-02T05:36:43.567" v="6445" actId="404"/>
          <ac:spMkLst>
            <pc:docMk/>
            <pc:sldMk cId="780968633" sldId="263"/>
            <ac:spMk id="13" creationId="{B5958B7C-66DD-7EEB-8F2B-1F3182BEBA5E}"/>
          </ac:spMkLst>
        </pc:spChg>
        <pc:spChg chg="add mod">
          <ac:chgData name="Debabrata Mitra" userId="11995935-c418-42ba-a793-61ad6b42deb2" providerId="ADAL" clId="{114943B0-70C5-4F02-8636-88F01F239DE0}" dt="2024-01-02T05:42:50.331" v="6615" actId="1076"/>
          <ac:spMkLst>
            <pc:docMk/>
            <pc:sldMk cId="780968633" sldId="263"/>
            <ac:spMk id="14" creationId="{061558C1-213B-5F80-2FAF-8E99CFCE4DF1}"/>
          </ac:spMkLst>
        </pc:spChg>
        <pc:spChg chg="add del mod">
          <ac:chgData name="Debabrata Mitra" userId="11995935-c418-42ba-a793-61ad6b42deb2" providerId="ADAL" clId="{114943B0-70C5-4F02-8636-88F01F239DE0}" dt="2024-01-01T19:20:14.077" v="5229"/>
          <ac:spMkLst>
            <pc:docMk/>
            <pc:sldMk cId="780968633" sldId="263"/>
            <ac:spMk id="14" creationId="{E4A8C69E-94A1-6861-D517-B476EC99A742}"/>
          </ac:spMkLst>
        </pc:spChg>
        <pc:spChg chg="add mod">
          <ac:chgData name="Debabrata Mitra" userId="11995935-c418-42ba-a793-61ad6b42deb2" providerId="ADAL" clId="{114943B0-70C5-4F02-8636-88F01F239DE0}" dt="2024-01-02T05:36:43.567" v="6445" actId="404"/>
          <ac:spMkLst>
            <pc:docMk/>
            <pc:sldMk cId="780968633" sldId="263"/>
            <ac:spMk id="15" creationId="{382D12BF-AA24-8F95-7E0D-65BC288FA006}"/>
          </ac:spMkLst>
        </pc:spChg>
        <pc:spChg chg="add mod">
          <ac:chgData name="Debabrata Mitra" userId="11995935-c418-42ba-a793-61ad6b42deb2" providerId="ADAL" clId="{114943B0-70C5-4F02-8636-88F01F239DE0}" dt="2024-01-02T05:36:43.567" v="6445" actId="404"/>
          <ac:spMkLst>
            <pc:docMk/>
            <pc:sldMk cId="780968633" sldId="263"/>
            <ac:spMk id="16" creationId="{9801BD31-8D08-4AC4-2C76-BF065AC60CC7}"/>
          </ac:spMkLst>
        </pc:spChg>
        <pc:spChg chg="add del mod">
          <ac:chgData name="Debabrata Mitra" userId="11995935-c418-42ba-a793-61ad6b42deb2" providerId="ADAL" clId="{114943B0-70C5-4F02-8636-88F01F239DE0}" dt="2024-01-01T19:21:00.906" v="5236" actId="478"/>
          <ac:spMkLst>
            <pc:docMk/>
            <pc:sldMk cId="780968633" sldId="263"/>
            <ac:spMk id="17" creationId="{42DDECBF-50DC-FC20-3069-F34C5DAAC2A0}"/>
          </ac:spMkLst>
        </pc:spChg>
        <pc:spChg chg="add mod">
          <ac:chgData name="Debabrata Mitra" userId="11995935-c418-42ba-a793-61ad6b42deb2" providerId="ADAL" clId="{114943B0-70C5-4F02-8636-88F01F239DE0}" dt="2024-01-02T05:36:43.567" v="6445" actId="404"/>
          <ac:spMkLst>
            <pc:docMk/>
            <pc:sldMk cId="780968633" sldId="263"/>
            <ac:spMk id="19" creationId="{F2B7E9B4-5E28-8C2F-27EB-BC6A3F4FC60F}"/>
          </ac:spMkLst>
        </pc:spChg>
        <pc:spChg chg="add mod">
          <ac:chgData name="Debabrata Mitra" userId="11995935-c418-42ba-a793-61ad6b42deb2" providerId="ADAL" clId="{114943B0-70C5-4F02-8636-88F01F239DE0}" dt="2024-01-02T05:32:48.245" v="6389" actId="207"/>
          <ac:spMkLst>
            <pc:docMk/>
            <pc:sldMk cId="780968633" sldId="263"/>
            <ac:spMk id="20" creationId="{EEC2B0EA-1C4E-BE76-63D5-5C50D9BFB755}"/>
          </ac:spMkLst>
        </pc:spChg>
        <pc:spChg chg="add mod">
          <ac:chgData name="Debabrata Mitra" userId="11995935-c418-42ba-a793-61ad6b42deb2" providerId="ADAL" clId="{114943B0-70C5-4F02-8636-88F01F239DE0}" dt="2024-01-02T05:42:56.880" v="6617" actId="1076"/>
          <ac:spMkLst>
            <pc:docMk/>
            <pc:sldMk cId="780968633" sldId="263"/>
            <ac:spMk id="21" creationId="{B0DB9034-7E4A-46BE-8320-0AC3D6BAB3CC}"/>
          </ac:spMkLst>
        </pc:spChg>
        <pc:spChg chg="add mod">
          <ac:chgData name="Debabrata Mitra" userId="11995935-c418-42ba-a793-61ad6b42deb2" providerId="ADAL" clId="{114943B0-70C5-4F02-8636-88F01F239DE0}" dt="2024-01-02T05:48:03.899" v="6807" actId="1038"/>
          <ac:spMkLst>
            <pc:docMk/>
            <pc:sldMk cId="780968633" sldId="263"/>
            <ac:spMk id="22" creationId="{6D605525-C5C7-82FF-BBB2-48E158E9B6D9}"/>
          </ac:spMkLst>
        </pc:spChg>
        <pc:spChg chg="add mod">
          <ac:chgData name="Debabrata Mitra" userId="11995935-c418-42ba-a793-61ad6b42deb2" providerId="ADAL" clId="{114943B0-70C5-4F02-8636-88F01F239DE0}" dt="2024-01-02T05:48:03.899" v="6807" actId="1038"/>
          <ac:spMkLst>
            <pc:docMk/>
            <pc:sldMk cId="780968633" sldId="263"/>
            <ac:spMk id="26" creationId="{5AF0B394-D4FA-A2CF-4636-2E937EF0DB4F}"/>
          </ac:spMkLst>
        </pc:spChg>
        <pc:spChg chg="add mod">
          <ac:chgData name="Debabrata Mitra" userId="11995935-c418-42ba-a793-61ad6b42deb2" providerId="ADAL" clId="{114943B0-70C5-4F02-8636-88F01F239DE0}" dt="2024-01-02T05:48:58.579" v="6830" actId="14100"/>
          <ac:spMkLst>
            <pc:docMk/>
            <pc:sldMk cId="780968633" sldId="263"/>
            <ac:spMk id="27" creationId="{8FDA9088-724E-B85A-AADB-E47FC1B35CE9}"/>
          </ac:spMkLst>
        </pc:spChg>
        <pc:spChg chg="mod">
          <ac:chgData name="Debabrata Mitra" userId="11995935-c418-42ba-a793-61ad6b42deb2" providerId="ADAL" clId="{114943B0-70C5-4F02-8636-88F01F239DE0}" dt="2024-01-02T06:08:44.414" v="7129" actId="404"/>
          <ac:spMkLst>
            <pc:docMk/>
            <pc:sldMk cId="780968633" sldId="263"/>
            <ac:spMk id="29" creationId="{9B035E79-8157-592C-D624-98AF4614F5FD}"/>
          </ac:spMkLst>
        </pc:spChg>
        <pc:spChg chg="mod">
          <ac:chgData name="Debabrata Mitra" userId="11995935-c418-42ba-a793-61ad6b42deb2" providerId="ADAL" clId="{114943B0-70C5-4F02-8636-88F01F239DE0}" dt="2024-01-02T06:08:44.414" v="7129" actId="404"/>
          <ac:spMkLst>
            <pc:docMk/>
            <pc:sldMk cId="780968633" sldId="263"/>
            <ac:spMk id="31" creationId="{739BE3A6-2854-0C28-BE7C-0CF9151F6ED7}"/>
          </ac:spMkLst>
        </pc:spChg>
        <pc:spChg chg="add mod ord">
          <ac:chgData name="Debabrata Mitra" userId="11995935-c418-42ba-a793-61ad6b42deb2" providerId="ADAL" clId="{114943B0-70C5-4F02-8636-88F01F239DE0}" dt="2024-01-02T06:02:57.978" v="7064" actId="14100"/>
          <ac:spMkLst>
            <pc:docMk/>
            <pc:sldMk cId="780968633" sldId="263"/>
            <ac:spMk id="32" creationId="{1C4FA129-FF3A-BE58-6290-1E117C0CC94E}"/>
          </ac:spMkLst>
        </pc:spChg>
        <pc:spChg chg="add del mod">
          <ac:chgData name="Debabrata Mitra" userId="11995935-c418-42ba-a793-61ad6b42deb2" providerId="ADAL" clId="{114943B0-70C5-4F02-8636-88F01F239DE0}" dt="2024-01-01T19:26:50.467" v="5312"/>
          <ac:spMkLst>
            <pc:docMk/>
            <pc:sldMk cId="780968633" sldId="263"/>
            <ac:spMk id="32" creationId="{7C941D65-1361-2D5B-CAC1-F30DEEAA4842}"/>
          </ac:spMkLst>
        </pc:spChg>
        <pc:spChg chg="add mod ord">
          <ac:chgData name="Debabrata Mitra" userId="11995935-c418-42ba-a793-61ad6b42deb2" providerId="ADAL" clId="{114943B0-70C5-4F02-8636-88F01F239DE0}" dt="2024-01-02T06:04:01.670" v="7080" actId="206"/>
          <ac:spMkLst>
            <pc:docMk/>
            <pc:sldMk cId="780968633" sldId="263"/>
            <ac:spMk id="33" creationId="{D0703304-52BE-CCCD-5541-8275289E7960}"/>
          </ac:spMkLst>
        </pc:spChg>
        <pc:spChg chg="add del mod">
          <ac:chgData name="Debabrata Mitra" userId="11995935-c418-42ba-a793-61ad6b42deb2" providerId="ADAL" clId="{114943B0-70C5-4F02-8636-88F01F239DE0}" dt="2024-01-01T19:26:50.467" v="5310" actId="478"/>
          <ac:spMkLst>
            <pc:docMk/>
            <pc:sldMk cId="780968633" sldId="263"/>
            <ac:spMk id="34" creationId="{AD33802A-90B6-2799-B71D-CD4E21FCC6DF}"/>
          </ac:spMkLst>
        </pc:spChg>
        <pc:spChg chg="add mod">
          <ac:chgData name="Debabrata Mitra" userId="11995935-c418-42ba-a793-61ad6b42deb2" providerId="ADAL" clId="{114943B0-70C5-4F02-8636-88F01F239DE0}" dt="2024-01-02T05:47:48.034" v="6783" actId="1076"/>
          <ac:spMkLst>
            <pc:docMk/>
            <pc:sldMk cId="780968633" sldId="263"/>
            <ac:spMk id="35" creationId="{E6C2B4BB-136C-860A-148F-29266313D144}"/>
          </ac:spMkLst>
        </pc:spChg>
        <pc:spChg chg="add mod">
          <ac:chgData name="Debabrata Mitra" userId="11995935-c418-42ba-a793-61ad6b42deb2" providerId="ADAL" clId="{114943B0-70C5-4F02-8636-88F01F239DE0}" dt="2024-01-02T05:23:17.381" v="6076" actId="207"/>
          <ac:spMkLst>
            <pc:docMk/>
            <pc:sldMk cId="780968633" sldId="263"/>
            <ac:spMk id="36" creationId="{A01B3F7B-61F9-5096-5895-EBD3BB508E54}"/>
          </ac:spMkLst>
        </pc:spChg>
        <pc:spChg chg="mod">
          <ac:chgData name="Debabrata Mitra" userId="11995935-c418-42ba-a793-61ad6b42deb2" providerId="ADAL" clId="{114943B0-70C5-4F02-8636-88F01F239DE0}" dt="2024-01-02T06:09:54.855" v="7131"/>
          <ac:spMkLst>
            <pc:docMk/>
            <pc:sldMk cId="780968633" sldId="263"/>
            <ac:spMk id="37" creationId="{38DAF76E-053C-6648-BD53-B9D1553E6FB7}"/>
          </ac:spMkLst>
        </pc:spChg>
        <pc:spChg chg="mod">
          <ac:chgData name="Debabrata Mitra" userId="11995935-c418-42ba-a793-61ad6b42deb2" providerId="ADAL" clId="{114943B0-70C5-4F02-8636-88F01F239DE0}" dt="2024-01-02T06:11:06.189" v="7144" actId="20577"/>
          <ac:spMkLst>
            <pc:docMk/>
            <pc:sldMk cId="780968633" sldId="263"/>
            <ac:spMk id="38" creationId="{15300321-461B-70B4-0C5F-6952D169BEEA}"/>
          </ac:spMkLst>
        </pc:spChg>
        <pc:spChg chg="add mod">
          <ac:chgData name="Debabrata Mitra" userId="11995935-c418-42ba-a793-61ad6b42deb2" providerId="ADAL" clId="{114943B0-70C5-4F02-8636-88F01F239DE0}" dt="2024-01-02T05:23:17.381" v="6076" actId="207"/>
          <ac:spMkLst>
            <pc:docMk/>
            <pc:sldMk cId="780968633" sldId="263"/>
            <ac:spMk id="41" creationId="{21598645-2C50-AE6D-1999-201F1AB5BE42}"/>
          </ac:spMkLst>
        </pc:spChg>
        <pc:spChg chg="add mod">
          <ac:chgData name="Debabrata Mitra" userId="11995935-c418-42ba-a793-61ad6b42deb2" providerId="ADAL" clId="{114943B0-70C5-4F02-8636-88F01F239DE0}" dt="2024-01-02T05:44:32.486" v="6645" actId="1076"/>
          <ac:spMkLst>
            <pc:docMk/>
            <pc:sldMk cId="780968633" sldId="263"/>
            <ac:spMk id="42" creationId="{B109872E-5912-4D6C-68F9-7331E9B65D5A}"/>
          </ac:spMkLst>
        </pc:spChg>
        <pc:spChg chg="add mod topLvl">
          <ac:chgData name="Debabrata Mitra" userId="11995935-c418-42ba-a793-61ad6b42deb2" providerId="ADAL" clId="{114943B0-70C5-4F02-8636-88F01F239DE0}" dt="2024-01-02T05:42:16.210" v="6580" actId="164"/>
          <ac:spMkLst>
            <pc:docMk/>
            <pc:sldMk cId="780968633" sldId="263"/>
            <ac:spMk id="43" creationId="{D87900FA-1479-93CA-065C-842528E72EBC}"/>
          </ac:spMkLst>
        </pc:spChg>
        <pc:spChg chg="add mod">
          <ac:chgData name="Debabrata Mitra" userId="11995935-c418-42ba-a793-61ad6b42deb2" providerId="ADAL" clId="{114943B0-70C5-4F02-8636-88F01F239DE0}" dt="2024-01-02T05:45:15.727" v="6649" actId="404"/>
          <ac:spMkLst>
            <pc:docMk/>
            <pc:sldMk cId="780968633" sldId="263"/>
            <ac:spMk id="44" creationId="{E1D3BF95-F67C-EC2A-44F6-22A69323D4E0}"/>
          </ac:spMkLst>
        </pc:spChg>
        <pc:spChg chg="add mod">
          <ac:chgData name="Debabrata Mitra" userId="11995935-c418-42ba-a793-61ad6b42deb2" providerId="ADAL" clId="{114943B0-70C5-4F02-8636-88F01F239DE0}" dt="2024-01-02T05:47:16.674" v="6745" actId="1035"/>
          <ac:spMkLst>
            <pc:docMk/>
            <pc:sldMk cId="780968633" sldId="263"/>
            <ac:spMk id="45" creationId="{2C7F2D0F-1579-C8DA-3DFF-4C4BBB7A3B31}"/>
          </ac:spMkLst>
        </pc:spChg>
        <pc:spChg chg="add mod">
          <ac:chgData name="Debabrata Mitra" userId="11995935-c418-42ba-a793-61ad6b42deb2" providerId="ADAL" clId="{114943B0-70C5-4F02-8636-88F01F239DE0}" dt="2024-01-02T05:47:52.587" v="6784" actId="1076"/>
          <ac:spMkLst>
            <pc:docMk/>
            <pc:sldMk cId="780968633" sldId="263"/>
            <ac:spMk id="46" creationId="{C3B03210-827D-87A3-5FF2-694973A5AFD2}"/>
          </ac:spMkLst>
        </pc:spChg>
        <pc:spChg chg="add mod">
          <ac:chgData name="Debabrata Mitra" userId="11995935-c418-42ba-a793-61ad6b42deb2" providerId="ADAL" clId="{114943B0-70C5-4F02-8636-88F01F239DE0}" dt="2024-01-02T05:23:17.381" v="6076" actId="207"/>
          <ac:spMkLst>
            <pc:docMk/>
            <pc:sldMk cId="780968633" sldId="263"/>
            <ac:spMk id="48" creationId="{1CDB4EC7-F1F9-D060-E832-C97D9F1A3757}"/>
          </ac:spMkLst>
        </pc:spChg>
        <pc:spChg chg="add mod">
          <ac:chgData name="Debabrata Mitra" userId="11995935-c418-42ba-a793-61ad6b42deb2" providerId="ADAL" clId="{114943B0-70C5-4F02-8636-88F01F239DE0}" dt="2024-01-02T05:23:17.381" v="6076" actId="207"/>
          <ac:spMkLst>
            <pc:docMk/>
            <pc:sldMk cId="780968633" sldId="263"/>
            <ac:spMk id="50" creationId="{799B241F-E75C-3F18-3C82-074779A3C467}"/>
          </ac:spMkLst>
        </pc:spChg>
        <pc:spChg chg="add mod topLvl">
          <ac:chgData name="Debabrata Mitra" userId="11995935-c418-42ba-a793-61ad6b42deb2" providerId="ADAL" clId="{114943B0-70C5-4F02-8636-88F01F239DE0}" dt="2024-01-02T05:42:16.210" v="6580" actId="164"/>
          <ac:spMkLst>
            <pc:docMk/>
            <pc:sldMk cId="780968633" sldId="263"/>
            <ac:spMk id="52" creationId="{905F69A9-9C33-D8EF-AA04-752B4492C952}"/>
          </ac:spMkLst>
        </pc:spChg>
        <pc:spChg chg="add mod">
          <ac:chgData name="Debabrata Mitra" userId="11995935-c418-42ba-a793-61ad6b42deb2" providerId="ADAL" clId="{114943B0-70C5-4F02-8636-88F01F239DE0}" dt="2024-01-02T05:45:15.727" v="6649" actId="404"/>
          <ac:spMkLst>
            <pc:docMk/>
            <pc:sldMk cId="780968633" sldId="263"/>
            <ac:spMk id="53" creationId="{1A383C76-89B2-D88F-BAE2-4D10D9C6E60B}"/>
          </ac:spMkLst>
        </pc:spChg>
        <pc:spChg chg="add mod">
          <ac:chgData name="Debabrata Mitra" userId="11995935-c418-42ba-a793-61ad6b42deb2" providerId="ADAL" clId="{114943B0-70C5-4F02-8636-88F01F239DE0}" dt="2024-01-02T05:45:10.691" v="6648" actId="404"/>
          <ac:spMkLst>
            <pc:docMk/>
            <pc:sldMk cId="780968633" sldId="263"/>
            <ac:spMk id="54" creationId="{7963700B-88C4-8804-82A7-A55ED5796218}"/>
          </ac:spMkLst>
        </pc:spChg>
        <pc:spChg chg="add del mod">
          <ac:chgData name="Debabrata Mitra" userId="11995935-c418-42ba-a793-61ad6b42deb2" providerId="ADAL" clId="{114943B0-70C5-4F02-8636-88F01F239DE0}" dt="2024-01-01T19:46:44.742" v="5791"/>
          <ac:spMkLst>
            <pc:docMk/>
            <pc:sldMk cId="780968633" sldId="263"/>
            <ac:spMk id="55" creationId="{737DA575-B871-B508-81E9-9C906C5A6460}"/>
          </ac:spMkLst>
        </pc:spChg>
        <pc:spChg chg="add mod">
          <ac:chgData name="Debabrata Mitra" userId="11995935-c418-42ba-a793-61ad6b42deb2" providerId="ADAL" clId="{114943B0-70C5-4F02-8636-88F01F239DE0}" dt="2024-01-02T05:45:10.691" v="6648" actId="404"/>
          <ac:spMkLst>
            <pc:docMk/>
            <pc:sldMk cId="780968633" sldId="263"/>
            <ac:spMk id="56" creationId="{8E524373-F7A0-B02B-0F13-3F99D41C82C4}"/>
          </ac:spMkLst>
        </pc:spChg>
        <pc:spChg chg="add mod">
          <ac:chgData name="Debabrata Mitra" userId="11995935-c418-42ba-a793-61ad6b42deb2" providerId="ADAL" clId="{114943B0-70C5-4F02-8636-88F01F239DE0}" dt="2024-01-02T05:44:38.302" v="6646" actId="1076"/>
          <ac:spMkLst>
            <pc:docMk/>
            <pc:sldMk cId="780968633" sldId="263"/>
            <ac:spMk id="60" creationId="{D60AFADF-05E9-5863-4EB9-465147FB96E0}"/>
          </ac:spMkLst>
        </pc:spChg>
        <pc:grpChg chg="del">
          <ac:chgData name="Debabrata Mitra" userId="11995935-c418-42ba-a793-61ad6b42deb2" providerId="ADAL" clId="{114943B0-70C5-4F02-8636-88F01F239DE0}" dt="2024-01-01T19:08:45.150" v="5040" actId="478"/>
          <ac:grpSpMkLst>
            <pc:docMk/>
            <pc:sldMk cId="780968633" sldId="263"/>
            <ac:grpSpMk id="8" creationId="{4C3409CA-0AD2-4F3D-D7B9-675C6C5CD8D0}"/>
          </ac:grpSpMkLst>
        </pc:grpChg>
        <pc:grpChg chg="add del mod">
          <ac:chgData name="Debabrata Mitra" userId="11995935-c418-42ba-a793-61ad6b42deb2" providerId="ADAL" clId="{114943B0-70C5-4F02-8636-88F01F239DE0}" dt="2024-01-02T05:42:01.639" v="6572" actId="165"/>
          <ac:grpSpMkLst>
            <pc:docMk/>
            <pc:sldMk cId="780968633" sldId="263"/>
            <ac:grpSpMk id="17" creationId="{5809C452-5091-43DC-1E50-36A993CBBC5A}"/>
          </ac:grpSpMkLst>
        </pc:grpChg>
        <pc:grpChg chg="add mod">
          <ac:chgData name="Debabrata Mitra" userId="11995935-c418-42ba-a793-61ad6b42deb2" providerId="ADAL" clId="{114943B0-70C5-4F02-8636-88F01F239DE0}" dt="2024-01-02T05:43:02.071" v="6631" actId="1038"/>
          <ac:grpSpMkLst>
            <pc:docMk/>
            <pc:sldMk cId="780968633" sldId="263"/>
            <ac:grpSpMk id="18" creationId="{1E9C3764-DFB1-888B-E643-9CE8A8E87E8F}"/>
          </ac:grpSpMkLst>
        </pc:grpChg>
        <pc:grpChg chg="add mod">
          <ac:chgData name="Debabrata Mitra" userId="11995935-c418-42ba-a793-61ad6b42deb2" providerId="ADAL" clId="{114943B0-70C5-4F02-8636-88F01F239DE0}" dt="2024-01-02T05:36:11.295" v="6426" actId="14100"/>
          <ac:grpSpMkLst>
            <pc:docMk/>
            <pc:sldMk cId="780968633" sldId="263"/>
            <ac:grpSpMk id="23" creationId="{A3C6F3E3-46B2-67E9-84F1-EFFA80FFEDE3}"/>
          </ac:grpSpMkLst>
        </pc:grpChg>
        <pc:grpChg chg="add mod">
          <ac:chgData name="Debabrata Mitra" userId="11995935-c418-42ba-a793-61ad6b42deb2" providerId="ADAL" clId="{114943B0-70C5-4F02-8636-88F01F239DE0}" dt="2024-01-02T05:36:11.295" v="6426" actId="14100"/>
          <ac:grpSpMkLst>
            <pc:docMk/>
            <pc:sldMk cId="780968633" sldId="263"/>
            <ac:grpSpMk id="24" creationId="{C3F6DB7C-A5AE-2D98-7B61-3C975964E5D7}"/>
          </ac:grpSpMkLst>
        </pc:grpChg>
        <pc:grpChg chg="add mod">
          <ac:chgData name="Debabrata Mitra" userId="11995935-c418-42ba-a793-61ad6b42deb2" providerId="ADAL" clId="{114943B0-70C5-4F02-8636-88F01F239DE0}" dt="2024-01-02T05:36:11.295" v="6426" actId="14100"/>
          <ac:grpSpMkLst>
            <pc:docMk/>
            <pc:sldMk cId="780968633" sldId="263"/>
            <ac:grpSpMk id="25" creationId="{92899DCD-BFCB-5FD2-A01F-4F9492DAA28B}"/>
          </ac:grpSpMkLst>
        </pc:grpChg>
        <pc:grpChg chg="del">
          <ac:chgData name="Debabrata Mitra" userId="11995935-c418-42ba-a793-61ad6b42deb2" providerId="ADAL" clId="{114943B0-70C5-4F02-8636-88F01F239DE0}" dt="2024-01-01T19:08:45.150" v="5040" actId="478"/>
          <ac:grpSpMkLst>
            <pc:docMk/>
            <pc:sldMk cId="780968633" sldId="263"/>
            <ac:grpSpMk id="26" creationId="{43FF8985-9560-CB62-6E6E-62D54AFC4356}"/>
          </ac:grpSpMkLst>
        </pc:grpChg>
        <pc:grpChg chg="del">
          <ac:chgData name="Debabrata Mitra" userId="11995935-c418-42ba-a793-61ad6b42deb2" providerId="ADAL" clId="{114943B0-70C5-4F02-8636-88F01F239DE0}" dt="2024-01-01T19:08:45.150" v="5040" actId="478"/>
          <ac:grpSpMkLst>
            <pc:docMk/>
            <pc:sldMk cId="780968633" sldId="263"/>
            <ac:grpSpMk id="27" creationId="{16581772-514A-157D-8EC7-D41C9E394DF1}"/>
          </ac:grpSpMkLst>
        </pc:grpChg>
        <pc:grpChg chg="add mod">
          <ac:chgData name="Debabrata Mitra" userId="11995935-c418-42ba-a793-61ad6b42deb2" providerId="ADAL" clId="{114943B0-70C5-4F02-8636-88F01F239DE0}" dt="2024-01-02T06:08:36.753" v="7128" actId="14100"/>
          <ac:grpSpMkLst>
            <pc:docMk/>
            <pc:sldMk cId="780968633" sldId="263"/>
            <ac:grpSpMk id="28" creationId="{9F4640C8-F410-B5F5-C8C3-48A3846BB226}"/>
          </ac:grpSpMkLst>
        </pc:grpChg>
        <pc:grpChg chg="add mod">
          <ac:chgData name="Debabrata Mitra" userId="11995935-c418-42ba-a793-61ad6b42deb2" providerId="ADAL" clId="{114943B0-70C5-4F02-8636-88F01F239DE0}" dt="2024-01-02T05:36:20.168" v="6442" actId="1037"/>
          <ac:grpSpMkLst>
            <pc:docMk/>
            <pc:sldMk cId="780968633" sldId="263"/>
            <ac:grpSpMk id="30" creationId="{3DC1AA28-D41D-52EE-26A2-B15EE34584BF}"/>
          </ac:grpSpMkLst>
        </pc:grpChg>
        <pc:grpChg chg="add mod">
          <ac:chgData name="Debabrata Mitra" userId="11995935-c418-42ba-a793-61ad6b42deb2" providerId="ADAL" clId="{114943B0-70C5-4F02-8636-88F01F239DE0}" dt="2024-01-02T06:09:58.752" v="7132" actId="1076"/>
          <ac:grpSpMkLst>
            <pc:docMk/>
            <pc:sldMk cId="780968633" sldId="263"/>
            <ac:grpSpMk id="34" creationId="{87945927-816B-D401-2E76-931C4C1AFFE7}"/>
          </ac:grpSpMkLst>
        </pc:grpChg>
        <pc:grpChg chg="del">
          <ac:chgData name="Debabrata Mitra" userId="11995935-c418-42ba-a793-61ad6b42deb2" providerId="ADAL" clId="{114943B0-70C5-4F02-8636-88F01F239DE0}" dt="2024-01-01T19:08:45.150" v="5040" actId="478"/>
          <ac:grpSpMkLst>
            <pc:docMk/>
            <pc:sldMk cId="780968633" sldId="263"/>
            <ac:grpSpMk id="39" creationId="{08549E4C-AA0A-34A5-ADAA-E52F88C231BF}"/>
          </ac:grpSpMkLst>
        </pc:grpChg>
        <pc:grpChg chg="add mod">
          <ac:chgData name="Debabrata Mitra" userId="11995935-c418-42ba-a793-61ad6b42deb2" providerId="ADAL" clId="{114943B0-70C5-4F02-8636-88F01F239DE0}" dt="2024-01-02T05:47:34.306" v="6781" actId="14100"/>
          <ac:grpSpMkLst>
            <pc:docMk/>
            <pc:sldMk cId="780968633" sldId="263"/>
            <ac:grpSpMk id="47" creationId="{DF4734DD-7C33-8298-AC5F-1EE9092DCE3E}"/>
          </ac:grpSpMkLst>
        </pc:grpChg>
        <pc:grpChg chg="add mod">
          <ac:chgData name="Debabrata Mitra" userId="11995935-c418-42ba-a793-61ad6b42deb2" providerId="ADAL" clId="{114943B0-70C5-4F02-8636-88F01F239DE0}" dt="2024-01-02T05:38:48.131" v="6493" actId="1037"/>
          <ac:grpSpMkLst>
            <pc:docMk/>
            <pc:sldMk cId="780968633" sldId="263"/>
            <ac:grpSpMk id="49" creationId="{FB4E8FF1-1B12-9C89-3F8C-45FF72135B44}"/>
          </ac:grpSpMkLst>
        </pc:grpChg>
        <pc:grpChg chg="add mod">
          <ac:chgData name="Debabrata Mitra" userId="11995935-c418-42ba-a793-61ad6b42deb2" providerId="ADAL" clId="{114943B0-70C5-4F02-8636-88F01F239DE0}" dt="2024-01-02T05:39:30.070" v="6529" actId="1037"/>
          <ac:grpSpMkLst>
            <pc:docMk/>
            <pc:sldMk cId="780968633" sldId="263"/>
            <ac:grpSpMk id="51" creationId="{8E00B0F6-E446-97E3-0724-C7B8D5D9D44A}"/>
          </ac:grpSpMkLst>
        </pc:grpChg>
        <pc:grpChg chg="add mod">
          <ac:chgData name="Debabrata Mitra" userId="11995935-c418-42ba-a793-61ad6b42deb2" providerId="ADAL" clId="{114943B0-70C5-4F02-8636-88F01F239DE0}" dt="2024-01-02T05:47:05.571" v="6729" actId="14100"/>
          <ac:grpSpMkLst>
            <pc:docMk/>
            <pc:sldMk cId="780968633" sldId="263"/>
            <ac:grpSpMk id="57" creationId="{B826B3B9-E93F-5F2E-DA1F-430352F80B6B}"/>
          </ac:grpSpMkLst>
        </pc:grpChg>
        <pc:grpChg chg="add mod">
          <ac:chgData name="Debabrata Mitra" userId="11995935-c418-42ba-a793-61ad6b42deb2" providerId="ADAL" clId="{114943B0-70C5-4F02-8636-88F01F239DE0}" dt="2024-01-02T05:48:03.899" v="6807" actId="1038"/>
          <ac:grpSpMkLst>
            <pc:docMk/>
            <pc:sldMk cId="780968633" sldId="263"/>
            <ac:grpSpMk id="58" creationId="{B949E6EF-1FF3-235E-EAA5-362CB5048A93}"/>
          </ac:grpSpMkLst>
        </pc:grpChg>
        <pc:grpChg chg="add mod">
          <ac:chgData name="Debabrata Mitra" userId="11995935-c418-42ba-a793-61ad6b42deb2" providerId="ADAL" clId="{114943B0-70C5-4F02-8636-88F01F239DE0}" dt="2024-01-02T05:48:03.899" v="6807" actId="1038"/>
          <ac:grpSpMkLst>
            <pc:docMk/>
            <pc:sldMk cId="780968633" sldId="263"/>
            <ac:grpSpMk id="59" creationId="{1C952B6D-8061-200A-F91E-0398C1C00D41}"/>
          </ac:grpSpMkLst>
        </pc:grpChg>
        <pc:grpChg chg="add mod">
          <ac:chgData name="Debabrata Mitra" userId="11995935-c418-42ba-a793-61ad6b42deb2" providerId="ADAL" clId="{114943B0-70C5-4F02-8636-88F01F239DE0}" dt="2024-01-02T05:49:05.238" v="6846" actId="1036"/>
          <ac:grpSpMkLst>
            <pc:docMk/>
            <pc:sldMk cId="780968633" sldId="263"/>
            <ac:grpSpMk id="61" creationId="{196E6AF4-19EF-3B1D-BEBD-6BDC93D1BDBB}"/>
          </ac:grpSpMkLst>
        </pc:grpChg>
        <pc:graphicFrameChg chg="add mod modGraphic">
          <ac:chgData name="Debabrata Mitra" userId="11995935-c418-42ba-a793-61ad6b42deb2" providerId="ADAL" clId="{114943B0-70C5-4F02-8636-88F01F239DE0}" dt="2024-01-02T05:53:53.857" v="6942" actId="1038"/>
          <ac:graphicFrameMkLst>
            <pc:docMk/>
            <pc:sldMk cId="780968633" sldId="263"/>
            <ac:graphicFrameMk id="4" creationId="{46081857-9E76-1B7A-901A-0F564C0A63A6}"/>
          </ac:graphicFrameMkLst>
        </pc:graphicFrameChg>
        <pc:picChg chg="del">
          <ac:chgData name="Debabrata Mitra" userId="11995935-c418-42ba-a793-61ad6b42deb2" providerId="ADAL" clId="{114943B0-70C5-4F02-8636-88F01F239DE0}" dt="2024-01-01T19:08:45.150" v="5040" actId="478"/>
          <ac:picMkLst>
            <pc:docMk/>
            <pc:sldMk cId="780968633" sldId="263"/>
            <ac:picMk id="10" creationId="{D9B84CD8-888C-CA3C-4322-FB0B05FC4B83}"/>
          </ac:picMkLst>
        </pc:picChg>
        <pc:picChg chg="del">
          <ac:chgData name="Debabrata Mitra" userId="11995935-c418-42ba-a793-61ad6b42deb2" providerId="ADAL" clId="{114943B0-70C5-4F02-8636-88F01F239DE0}" dt="2024-01-01T19:08:45.150" v="5040" actId="478"/>
          <ac:picMkLst>
            <pc:docMk/>
            <pc:sldMk cId="780968633" sldId="263"/>
            <ac:picMk id="31" creationId="{21E4C6C9-CF60-6004-DA81-7F04CC119FAB}"/>
          </ac:picMkLst>
        </pc:picChg>
        <pc:picChg chg="del">
          <ac:chgData name="Debabrata Mitra" userId="11995935-c418-42ba-a793-61ad6b42deb2" providerId="ADAL" clId="{114943B0-70C5-4F02-8636-88F01F239DE0}" dt="2024-01-01T19:08:45.150" v="5040" actId="478"/>
          <ac:picMkLst>
            <pc:docMk/>
            <pc:sldMk cId="780968633" sldId="263"/>
            <ac:picMk id="33" creationId="{997F824C-5315-D854-52F8-B77DC66995EF}"/>
          </ac:picMkLst>
        </pc:picChg>
        <pc:cxnChg chg="del">
          <ac:chgData name="Debabrata Mitra" userId="11995935-c418-42ba-a793-61ad6b42deb2" providerId="ADAL" clId="{114943B0-70C5-4F02-8636-88F01F239DE0}" dt="2024-01-01T19:08:45.150" v="5040" actId="478"/>
          <ac:cxnSpMkLst>
            <pc:docMk/>
            <pc:sldMk cId="780968633" sldId="263"/>
            <ac:cxnSpMk id="11" creationId="{88D07C2E-532A-FCA4-4AAC-49BC7B08133A}"/>
          </ac:cxnSpMkLst>
        </pc:cxnChg>
      </pc:sldChg>
      <pc:sldChg chg="new del">
        <pc:chgData name="Debabrata Mitra" userId="11995935-c418-42ba-a793-61ad6b42deb2" providerId="ADAL" clId="{114943B0-70C5-4F02-8636-88F01F239DE0}" dt="2024-01-01T17:26:09.266" v="5034" actId="680"/>
        <pc:sldMkLst>
          <pc:docMk/>
          <pc:sldMk cId="3331867345" sldId="263"/>
        </pc:sldMkLst>
      </pc:sldChg>
      <pc:sldChg chg="new del">
        <pc:chgData name="Debabrata Mitra" userId="11995935-c418-42ba-a793-61ad6b42deb2" providerId="ADAL" clId="{114943B0-70C5-4F02-8636-88F01F239DE0}" dt="2023-12-25T09:22:46.238" v="2242" actId="47"/>
        <pc:sldMkLst>
          <pc:docMk/>
          <pc:sldMk cId="708982785" sldId="264"/>
        </pc:sldMkLst>
      </pc:sldChg>
      <pc:sldChg chg="new del">
        <pc:chgData name="Debabrata Mitra" userId="11995935-c418-42ba-a793-61ad6b42deb2" providerId="ADAL" clId="{114943B0-70C5-4F02-8636-88F01F239DE0}" dt="2023-12-25T09:22:46.271" v="2243" actId="47"/>
        <pc:sldMkLst>
          <pc:docMk/>
          <pc:sldMk cId="3487301862" sldId="265"/>
        </pc:sldMkLst>
      </pc:sldChg>
      <pc:sldChg chg="new del">
        <pc:chgData name="Debabrata Mitra" userId="11995935-c418-42ba-a793-61ad6b42deb2" providerId="ADAL" clId="{114943B0-70C5-4F02-8636-88F01F239DE0}" dt="2023-12-25T09:22:46.303" v="2244" actId="47"/>
        <pc:sldMkLst>
          <pc:docMk/>
          <pc:sldMk cId="249375328" sldId="266"/>
        </pc:sldMkLst>
      </pc:sldChg>
      <pc:sldChg chg="new del">
        <pc:chgData name="Debabrata Mitra" userId="11995935-c418-42ba-a793-61ad6b42deb2" providerId="ADAL" clId="{114943B0-70C5-4F02-8636-88F01F239DE0}" dt="2023-12-25T09:22:46.324" v="2245" actId="47"/>
        <pc:sldMkLst>
          <pc:docMk/>
          <pc:sldMk cId="2944207401" sldId="267"/>
        </pc:sldMkLst>
      </pc:sldChg>
      <pc:sldChg chg="new del">
        <pc:chgData name="Debabrata Mitra" userId="11995935-c418-42ba-a793-61ad6b42deb2" providerId="ADAL" clId="{114943B0-70C5-4F02-8636-88F01F239DE0}" dt="2023-12-25T09:22:46.356" v="2246" actId="47"/>
        <pc:sldMkLst>
          <pc:docMk/>
          <pc:sldMk cId="3677445311" sldId="268"/>
        </pc:sldMkLst>
      </pc:sldChg>
      <pc:sldChg chg="new del">
        <pc:chgData name="Debabrata Mitra" userId="11995935-c418-42ba-a793-61ad6b42deb2" providerId="ADAL" clId="{114943B0-70C5-4F02-8636-88F01F239DE0}" dt="2023-12-25T09:22:46.405" v="2247" actId="47"/>
        <pc:sldMkLst>
          <pc:docMk/>
          <pc:sldMk cId="3007700765" sldId="269"/>
        </pc:sldMkLst>
      </pc:sldChg>
      <pc:sldChg chg="new del">
        <pc:chgData name="Debabrata Mitra" userId="11995935-c418-42ba-a793-61ad6b42deb2" providerId="ADAL" clId="{114943B0-70C5-4F02-8636-88F01F239DE0}" dt="2023-12-25T09:22:46.435" v="2248" actId="47"/>
        <pc:sldMkLst>
          <pc:docMk/>
          <pc:sldMk cId="461931969" sldId="270"/>
        </pc:sldMkLst>
      </pc:sldChg>
      <pc:sldChg chg="new del">
        <pc:chgData name="Debabrata Mitra" userId="11995935-c418-42ba-a793-61ad6b42deb2" providerId="ADAL" clId="{114943B0-70C5-4F02-8636-88F01F239DE0}" dt="2023-12-25T09:22:46.468" v="2249" actId="47"/>
        <pc:sldMkLst>
          <pc:docMk/>
          <pc:sldMk cId="909266044" sldId="271"/>
        </pc:sldMkLst>
      </pc:sldChg>
      <pc:sldChg chg="new del">
        <pc:chgData name="Debabrata Mitra" userId="11995935-c418-42ba-a793-61ad6b42deb2" providerId="ADAL" clId="{114943B0-70C5-4F02-8636-88F01F239DE0}" dt="2023-12-25T09:22:46.500" v="2250" actId="47"/>
        <pc:sldMkLst>
          <pc:docMk/>
          <pc:sldMk cId="3893996310" sldId="272"/>
        </pc:sldMkLst>
      </pc:sldChg>
      <pc:sldChg chg="new del">
        <pc:chgData name="Debabrata Mitra" userId="11995935-c418-42ba-a793-61ad6b42deb2" providerId="ADAL" clId="{114943B0-70C5-4F02-8636-88F01F239DE0}" dt="2023-12-25T09:22:46.516" v="2251" actId="47"/>
        <pc:sldMkLst>
          <pc:docMk/>
          <pc:sldMk cId="1972678505" sldId="273"/>
        </pc:sldMkLst>
      </pc:sldChg>
      <pc:sldChg chg="new del">
        <pc:chgData name="Debabrata Mitra" userId="11995935-c418-42ba-a793-61ad6b42deb2" providerId="ADAL" clId="{114943B0-70C5-4F02-8636-88F01F239DE0}" dt="2023-12-25T09:22:46.548" v="2252" actId="47"/>
        <pc:sldMkLst>
          <pc:docMk/>
          <pc:sldMk cId="360672730" sldId="274"/>
        </pc:sldMkLst>
      </pc:sldChg>
      <pc:sldChg chg="new del">
        <pc:chgData name="Debabrata Mitra" userId="11995935-c418-42ba-a793-61ad6b42deb2" providerId="ADAL" clId="{114943B0-70C5-4F02-8636-88F01F239DE0}" dt="2023-12-25T09:22:46.596" v="2253" actId="47"/>
        <pc:sldMkLst>
          <pc:docMk/>
          <pc:sldMk cId="3798930414" sldId="275"/>
        </pc:sldMkLst>
      </pc:sldChg>
      <pc:sldChg chg="new del">
        <pc:chgData name="Debabrata Mitra" userId="11995935-c418-42ba-a793-61ad6b42deb2" providerId="ADAL" clId="{114943B0-70C5-4F02-8636-88F01F239DE0}" dt="2023-12-25T09:22:47.118" v="2254" actId="47"/>
        <pc:sldMkLst>
          <pc:docMk/>
          <pc:sldMk cId="23557554" sldId="276"/>
        </pc:sldMkLst>
      </pc:sldChg>
      <pc:sldChg chg="new del">
        <pc:chgData name="Debabrata Mitra" userId="11995935-c418-42ba-a793-61ad6b42deb2" providerId="ADAL" clId="{114943B0-70C5-4F02-8636-88F01F239DE0}" dt="2023-12-25T09:22:47.650" v="2255" actId="47"/>
        <pc:sldMkLst>
          <pc:docMk/>
          <pc:sldMk cId="2878552521" sldId="277"/>
        </pc:sldMkLst>
      </pc:sldChg>
      <pc:sldChg chg="new del">
        <pc:chgData name="Debabrata Mitra" userId="11995935-c418-42ba-a793-61ad6b42deb2" providerId="ADAL" clId="{114943B0-70C5-4F02-8636-88F01F239DE0}" dt="2023-12-25T09:22:47.682" v="2256" actId="47"/>
        <pc:sldMkLst>
          <pc:docMk/>
          <pc:sldMk cId="1477954193" sldId="278"/>
        </pc:sldMkLst>
      </pc:sldChg>
      <pc:sldChg chg="new del">
        <pc:chgData name="Debabrata Mitra" userId="11995935-c418-42ba-a793-61ad6b42deb2" providerId="ADAL" clId="{114943B0-70C5-4F02-8636-88F01F239DE0}" dt="2023-12-25T09:22:47.698" v="2257" actId="47"/>
        <pc:sldMkLst>
          <pc:docMk/>
          <pc:sldMk cId="481398702" sldId="279"/>
        </pc:sldMkLst>
      </pc:sldChg>
      <pc:sldChg chg="new del">
        <pc:chgData name="Debabrata Mitra" userId="11995935-c418-42ba-a793-61ad6b42deb2" providerId="ADAL" clId="{114943B0-70C5-4F02-8636-88F01F239DE0}" dt="2023-12-25T09:22:47.729" v="2258" actId="47"/>
        <pc:sldMkLst>
          <pc:docMk/>
          <pc:sldMk cId="1215992294" sldId="280"/>
        </pc:sldMkLst>
      </pc:sldChg>
      <pc:sldChg chg="new del">
        <pc:chgData name="Debabrata Mitra" userId="11995935-c418-42ba-a793-61ad6b42deb2" providerId="ADAL" clId="{114943B0-70C5-4F02-8636-88F01F239DE0}" dt="2023-12-25T09:22:47.760" v="2259" actId="47"/>
        <pc:sldMkLst>
          <pc:docMk/>
          <pc:sldMk cId="2818263100" sldId="281"/>
        </pc:sldMkLst>
      </pc:sldChg>
      <pc:sldChg chg="new del">
        <pc:chgData name="Debabrata Mitra" userId="11995935-c418-42ba-a793-61ad6b42deb2" providerId="ADAL" clId="{114943B0-70C5-4F02-8636-88F01F239DE0}" dt="2023-12-25T09:22:47.807" v="2260" actId="47"/>
        <pc:sldMkLst>
          <pc:docMk/>
          <pc:sldMk cId="2335910395" sldId="282"/>
        </pc:sldMkLst>
      </pc:sldChg>
      <pc:sldChg chg="new del">
        <pc:chgData name="Debabrata Mitra" userId="11995935-c418-42ba-a793-61ad6b42deb2" providerId="ADAL" clId="{114943B0-70C5-4F02-8636-88F01F239DE0}" dt="2023-12-25T09:22:47.839" v="2261" actId="47"/>
        <pc:sldMkLst>
          <pc:docMk/>
          <pc:sldMk cId="1619907558" sldId="283"/>
        </pc:sldMkLst>
      </pc:sldChg>
      <pc:sldChg chg="new del">
        <pc:chgData name="Debabrata Mitra" userId="11995935-c418-42ba-a793-61ad6b42deb2" providerId="ADAL" clId="{114943B0-70C5-4F02-8636-88F01F239DE0}" dt="2023-12-25T09:22:47.870" v="2262" actId="47"/>
        <pc:sldMkLst>
          <pc:docMk/>
          <pc:sldMk cId="804500361" sldId="284"/>
        </pc:sldMkLst>
      </pc:sldChg>
      <pc:sldChg chg="new del">
        <pc:chgData name="Debabrata Mitra" userId="11995935-c418-42ba-a793-61ad6b42deb2" providerId="ADAL" clId="{114943B0-70C5-4F02-8636-88F01F239DE0}" dt="2023-12-25T09:22:47.886" v="2263" actId="47"/>
        <pc:sldMkLst>
          <pc:docMk/>
          <pc:sldMk cId="2531385516" sldId="285"/>
        </pc:sldMkLst>
      </pc:sldChg>
      <pc:sldChg chg="new del">
        <pc:chgData name="Debabrata Mitra" userId="11995935-c418-42ba-a793-61ad6b42deb2" providerId="ADAL" clId="{114943B0-70C5-4F02-8636-88F01F239DE0}" dt="2023-12-25T09:22:47.933" v="2264" actId="47"/>
        <pc:sldMkLst>
          <pc:docMk/>
          <pc:sldMk cId="2515691845" sldId="286"/>
        </pc:sldMkLst>
      </pc:sldChg>
      <pc:sldChg chg="new del">
        <pc:chgData name="Debabrata Mitra" userId="11995935-c418-42ba-a793-61ad6b42deb2" providerId="ADAL" clId="{114943B0-70C5-4F02-8636-88F01F239DE0}" dt="2023-12-25T09:22:47.964" v="2265" actId="47"/>
        <pc:sldMkLst>
          <pc:docMk/>
          <pc:sldMk cId="3591208539" sldId="287"/>
        </pc:sldMkLst>
      </pc:sldChg>
      <pc:sldChg chg="new del">
        <pc:chgData name="Debabrata Mitra" userId="11995935-c418-42ba-a793-61ad6b42deb2" providerId="ADAL" clId="{114943B0-70C5-4F02-8636-88F01F239DE0}" dt="2023-12-25T09:22:47.999" v="2266" actId="47"/>
        <pc:sldMkLst>
          <pc:docMk/>
          <pc:sldMk cId="3294618531" sldId="288"/>
        </pc:sldMkLst>
      </pc:sldChg>
      <pc:sldChg chg="new del">
        <pc:chgData name="Debabrata Mitra" userId="11995935-c418-42ba-a793-61ad6b42deb2" providerId="ADAL" clId="{114943B0-70C5-4F02-8636-88F01F239DE0}" dt="2023-12-25T09:22:48.027" v="2267" actId="47"/>
        <pc:sldMkLst>
          <pc:docMk/>
          <pc:sldMk cId="2827059613" sldId="289"/>
        </pc:sldMkLst>
      </pc:sldChg>
      <pc:sldChg chg="new del">
        <pc:chgData name="Debabrata Mitra" userId="11995935-c418-42ba-a793-61ad6b42deb2" providerId="ADAL" clId="{114943B0-70C5-4F02-8636-88F01F239DE0}" dt="2023-12-25T09:22:48.059" v="2268" actId="47"/>
        <pc:sldMkLst>
          <pc:docMk/>
          <pc:sldMk cId="2144744144" sldId="290"/>
        </pc:sldMkLst>
      </pc:sldChg>
      <pc:sldChg chg="new del">
        <pc:chgData name="Debabrata Mitra" userId="11995935-c418-42ba-a793-61ad6b42deb2" providerId="ADAL" clId="{114943B0-70C5-4F02-8636-88F01F239DE0}" dt="2023-12-25T09:22:48.090" v="2269" actId="47"/>
        <pc:sldMkLst>
          <pc:docMk/>
          <pc:sldMk cId="399041836" sldId="291"/>
        </pc:sldMkLst>
      </pc:sldChg>
      <pc:sldChg chg="new del">
        <pc:chgData name="Debabrata Mitra" userId="11995935-c418-42ba-a793-61ad6b42deb2" providerId="ADAL" clId="{114943B0-70C5-4F02-8636-88F01F239DE0}" dt="2023-12-25T09:22:48.137" v="2270" actId="47"/>
        <pc:sldMkLst>
          <pc:docMk/>
          <pc:sldMk cId="4189835851" sldId="292"/>
        </pc:sldMkLst>
      </pc:sldChg>
      <pc:sldChg chg="new del">
        <pc:chgData name="Debabrata Mitra" userId="11995935-c418-42ba-a793-61ad6b42deb2" providerId="ADAL" clId="{114943B0-70C5-4F02-8636-88F01F239DE0}" dt="2023-12-25T09:22:48.168" v="2271" actId="47"/>
        <pc:sldMkLst>
          <pc:docMk/>
          <pc:sldMk cId="1235039036" sldId="293"/>
        </pc:sldMkLst>
      </pc:sldChg>
      <pc:sldChg chg="new del">
        <pc:chgData name="Debabrata Mitra" userId="11995935-c418-42ba-a793-61ad6b42deb2" providerId="ADAL" clId="{114943B0-70C5-4F02-8636-88F01F239DE0}" dt="2023-12-25T09:22:48.200" v="2272" actId="47"/>
        <pc:sldMkLst>
          <pc:docMk/>
          <pc:sldMk cId="3374904673" sldId="294"/>
        </pc:sldMkLst>
      </pc:sldChg>
      <pc:sldChg chg="new del">
        <pc:chgData name="Debabrata Mitra" userId="11995935-c418-42ba-a793-61ad6b42deb2" providerId="ADAL" clId="{114943B0-70C5-4F02-8636-88F01F239DE0}" dt="2023-12-25T09:22:48.216" v="2273" actId="47"/>
        <pc:sldMkLst>
          <pc:docMk/>
          <pc:sldMk cId="4197469247" sldId="295"/>
        </pc:sldMkLst>
      </pc:sldChg>
      <pc:sldChg chg="new del">
        <pc:chgData name="Debabrata Mitra" userId="11995935-c418-42ba-a793-61ad6b42deb2" providerId="ADAL" clId="{114943B0-70C5-4F02-8636-88F01F239DE0}" dt="2023-12-25T09:22:48.247" v="2274" actId="47"/>
        <pc:sldMkLst>
          <pc:docMk/>
          <pc:sldMk cId="3325021106" sldId="296"/>
        </pc:sldMkLst>
      </pc:sldChg>
      <pc:sldChg chg="new del">
        <pc:chgData name="Debabrata Mitra" userId="11995935-c418-42ba-a793-61ad6b42deb2" providerId="ADAL" clId="{114943B0-70C5-4F02-8636-88F01F239DE0}" dt="2023-12-25T09:22:48.298" v="2275" actId="47"/>
        <pc:sldMkLst>
          <pc:docMk/>
          <pc:sldMk cId="952126141" sldId="297"/>
        </pc:sldMkLst>
      </pc:sldChg>
      <pc:sldChg chg="new del">
        <pc:chgData name="Debabrata Mitra" userId="11995935-c418-42ba-a793-61ad6b42deb2" providerId="ADAL" clId="{114943B0-70C5-4F02-8636-88F01F239DE0}" dt="2023-12-25T09:22:48.326" v="2276" actId="47"/>
        <pc:sldMkLst>
          <pc:docMk/>
          <pc:sldMk cId="4190485194" sldId="298"/>
        </pc:sldMkLst>
      </pc:sldChg>
      <pc:sldChg chg="new del">
        <pc:chgData name="Debabrata Mitra" userId="11995935-c418-42ba-a793-61ad6b42deb2" providerId="ADAL" clId="{114943B0-70C5-4F02-8636-88F01F239DE0}" dt="2023-12-25T09:22:48.357" v="2277" actId="47"/>
        <pc:sldMkLst>
          <pc:docMk/>
          <pc:sldMk cId="3613338274" sldId="299"/>
        </pc:sldMkLst>
      </pc:sldChg>
      <pc:sldChg chg="new del">
        <pc:chgData name="Debabrata Mitra" userId="11995935-c418-42ba-a793-61ad6b42deb2" providerId="ADAL" clId="{114943B0-70C5-4F02-8636-88F01F239DE0}" dt="2023-12-25T09:22:48.399" v="2278" actId="47"/>
        <pc:sldMkLst>
          <pc:docMk/>
          <pc:sldMk cId="257194414" sldId="300"/>
        </pc:sldMkLst>
      </pc:sldChg>
      <pc:sldChg chg="new del">
        <pc:chgData name="Debabrata Mitra" userId="11995935-c418-42ba-a793-61ad6b42deb2" providerId="ADAL" clId="{114943B0-70C5-4F02-8636-88F01F239DE0}" dt="2023-12-25T09:22:48.420" v="2279" actId="47"/>
        <pc:sldMkLst>
          <pc:docMk/>
          <pc:sldMk cId="2088712651" sldId="301"/>
        </pc:sldMkLst>
      </pc:sldChg>
      <pc:sldChg chg="new del">
        <pc:chgData name="Debabrata Mitra" userId="11995935-c418-42ba-a793-61ad6b42deb2" providerId="ADAL" clId="{114943B0-70C5-4F02-8636-88F01F239DE0}" dt="2023-12-25T09:22:48.467" v="2280" actId="47"/>
        <pc:sldMkLst>
          <pc:docMk/>
          <pc:sldMk cId="2218556862" sldId="302"/>
        </pc:sldMkLst>
      </pc:sldChg>
      <pc:sldChg chg="new del">
        <pc:chgData name="Debabrata Mitra" userId="11995935-c418-42ba-a793-61ad6b42deb2" providerId="ADAL" clId="{114943B0-70C5-4F02-8636-88F01F239DE0}" dt="2023-12-25T09:22:48.499" v="2281" actId="47"/>
        <pc:sldMkLst>
          <pc:docMk/>
          <pc:sldMk cId="2746208086" sldId="303"/>
        </pc:sldMkLst>
      </pc:sldChg>
      <pc:sldChg chg="new del">
        <pc:chgData name="Debabrata Mitra" userId="11995935-c418-42ba-a793-61ad6b42deb2" providerId="ADAL" clId="{114943B0-70C5-4F02-8636-88F01F239DE0}" dt="2023-12-25T09:22:48.514" v="2282" actId="47"/>
        <pc:sldMkLst>
          <pc:docMk/>
          <pc:sldMk cId="44105763" sldId="304"/>
        </pc:sldMkLst>
      </pc:sldChg>
      <pc:sldChg chg="new del">
        <pc:chgData name="Debabrata Mitra" userId="11995935-c418-42ba-a793-61ad6b42deb2" providerId="ADAL" clId="{114943B0-70C5-4F02-8636-88F01F239DE0}" dt="2023-12-25T09:22:48.561" v="2283" actId="47"/>
        <pc:sldMkLst>
          <pc:docMk/>
          <pc:sldMk cId="1815394324" sldId="305"/>
        </pc:sldMkLst>
      </pc:sldChg>
      <pc:sldChg chg="new del">
        <pc:chgData name="Debabrata Mitra" userId="11995935-c418-42ba-a793-61ad6b42deb2" providerId="ADAL" clId="{114943B0-70C5-4F02-8636-88F01F239DE0}" dt="2023-12-25T09:22:48.592" v="2284" actId="47"/>
        <pc:sldMkLst>
          <pc:docMk/>
          <pc:sldMk cId="1423468409" sldId="306"/>
        </pc:sldMkLst>
      </pc:sldChg>
      <pc:sldChg chg="new del">
        <pc:chgData name="Debabrata Mitra" userId="11995935-c418-42ba-a793-61ad6b42deb2" providerId="ADAL" clId="{114943B0-70C5-4F02-8636-88F01F239DE0}" dt="2023-12-25T09:22:48.623" v="2285" actId="47"/>
        <pc:sldMkLst>
          <pc:docMk/>
          <pc:sldMk cId="4121823301" sldId="307"/>
        </pc:sldMkLst>
      </pc:sldChg>
      <pc:sldChg chg="new del">
        <pc:chgData name="Debabrata Mitra" userId="11995935-c418-42ba-a793-61ad6b42deb2" providerId="ADAL" clId="{114943B0-70C5-4F02-8636-88F01F239DE0}" dt="2023-12-25T09:22:48.654" v="2286" actId="47"/>
        <pc:sldMkLst>
          <pc:docMk/>
          <pc:sldMk cId="3296577874" sldId="308"/>
        </pc:sldMkLst>
      </pc:sldChg>
      <pc:sldChg chg="new del">
        <pc:chgData name="Debabrata Mitra" userId="11995935-c418-42ba-a793-61ad6b42deb2" providerId="ADAL" clId="{114943B0-70C5-4F02-8636-88F01F239DE0}" dt="2023-12-25T09:22:48.686" v="2287" actId="47"/>
        <pc:sldMkLst>
          <pc:docMk/>
          <pc:sldMk cId="3651490577" sldId="309"/>
        </pc:sldMkLst>
      </pc:sldChg>
      <pc:sldChg chg="new del">
        <pc:chgData name="Debabrata Mitra" userId="11995935-c418-42ba-a793-61ad6b42deb2" providerId="ADAL" clId="{114943B0-70C5-4F02-8636-88F01F239DE0}" dt="2023-12-25T09:22:48.717" v="2288" actId="47"/>
        <pc:sldMkLst>
          <pc:docMk/>
          <pc:sldMk cId="4166159840" sldId="310"/>
        </pc:sldMkLst>
      </pc:sldChg>
      <pc:sldChg chg="new del">
        <pc:chgData name="Debabrata Mitra" userId="11995935-c418-42ba-a793-61ad6b42deb2" providerId="ADAL" clId="{114943B0-70C5-4F02-8636-88F01F239DE0}" dt="2023-12-25T09:22:48.749" v="2289" actId="47"/>
        <pc:sldMkLst>
          <pc:docMk/>
          <pc:sldMk cId="1804818021" sldId="311"/>
        </pc:sldMkLst>
      </pc:sldChg>
      <pc:sldChg chg="new del">
        <pc:chgData name="Debabrata Mitra" userId="11995935-c418-42ba-a793-61ad6b42deb2" providerId="ADAL" clId="{114943B0-70C5-4F02-8636-88F01F239DE0}" dt="2023-12-25T09:22:48.780" v="2290" actId="47"/>
        <pc:sldMkLst>
          <pc:docMk/>
          <pc:sldMk cId="1137918295" sldId="312"/>
        </pc:sldMkLst>
      </pc:sldChg>
      <pc:sldChg chg="new del">
        <pc:chgData name="Debabrata Mitra" userId="11995935-c418-42ba-a793-61ad6b42deb2" providerId="ADAL" clId="{114943B0-70C5-4F02-8636-88F01F239DE0}" dt="2023-12-25T09:22:48.827" v="2291" actId="47"/>
        <pc:sldMkLst>
          <pc:docMk/>
          <pc:sldMk cId="1407846854" sldId="313"/>
        </pc:sldMkLst>
      </pc:sldChg>
      <pc:sldChg chg="new del">
        <pc:chgData name="Debabrata Mitra" userId="11995935-c418-42ba-a793-61ad6b42deb2" providerId="ADAL" clId="{114943B0-70C5-4F02-8636-88F01F239DE0}" dt="2023-12-25T09:22:48.843" v="2292" actId="47"/>
        <pc:sldMkLst>
          <pc:docMk/>
          <pc:sldMk cId="3210962869" sldId="314"/>
        </pc:sldMkLst>
      </pc:sldChg>
      <pc:sldChg chg="new del">
        <pc:chgData name="Debabrata Mitra" userId="11995935-c418-42ba-a793-61ad6b42deb2" providerId="ADAL" clId="{114943B0-70C5-4F02-8636-88F01F239DE0}" dt="2023-12-25T09:22:48.890" v="2293" actId="47"/>
        <pc:sldMkLst>
          <pc:docMk/>
          <pc:sldMk cId="712853301" sldId="315"/>
        </pc:sldMkLst>
      </pc:sldChg>
      <pc:sldChg chg="new del">
        <pc:chgData name="Debabrata Mitra" userId="11995935-c418-42ba-a793-61ad6b42deb2" providerId="ADAL" clId="{114943B0-70C5-4F02-8636-88F01F239DE0}" dt="2023-12-25T09:22:48.906" v="2294" actId="47"/>
        <pc:sldMkLst>
          <pc:docMk/>
          <pc:sldMk cId="1982220051" sldId="316"/>
        </pc:sldMkLst>
      </pc:sldChg>
      <pc:sldChg chg="new del">
        <pc:chgData name="Debabrata Mitra" userId="11995935-c418-42ba-a793-61ad6b42deb2" providerId="ADAL" clId="{114943B0-70C5-4F02-8636-88F01F239DE0}" dt="2023-12-25T09:22:48.953" v="2295" actId="47"/>
        <pc:sldMkLst>
          <pc:docMk/>
          <pc:sldMk cId="2415338296" sldId="317"/>
        </pc:sldMkLst>
      </pc:sldChg>
      <pc:sldChg chg="new del">
        <pc:chgData name="Debabrata Mitra" userId="11995935-c418-42ba-a793-61ad6b42deb2" providerId="ADAL" clId="{114943B0-70C5-4F02-8636-88F01F239DE0}" dt="2023-12-25T09:22:48.968" v="2296" actId="47"/>
        <pc:sldMkLst>
          <pc:docMk/>
          <pc:sldMk cId="1731820631" sldId="318"/>
        </pc:sldMkLst>
      </pc:sldChg>
      <pc:sldChg chg="new del">
        <pc:chgData name="Debabrata Mitra" userId="11995935-c418-42ba-a793-61ad6b42deb2" providerId="ADAL" clId="{114943B0-70C5-4F02-8636-88F01F239DE0}" dt="2023-12-25T09:22:49.015" v="2297" actId="47"/>
        <pc:sldMkLst>
          <pc:docMk/>
          <pc:sldMk cId="533950152" sldId="319"/>
        </pc:sldMkLst>
      </pc:sldChg>
      <pc:sldChg chg="new del">
        <pc:chgData name="Debabrata Mitra" userId="11995935-c418-42ba-a793-61ad6b42deb2" providerId="ADAL" clId="{114943B0-70C5-4F02-8636-88F01F239DE0}" dt="2023-12-25T09:22:49.046" v="2298" actId="47"/>
        <pc:sldMkLst>
          <pc:docMk/>
          <pc:sldMk cId="4259978957" sldId="320"/>
        </pc:sldMkLst>
      </pc:sldChg>
      <pc:sldChg chg="new del">
        <pc:chgData name="Debabrata Mitra" userId="11995935-c418-42ba-a793-61ad6b42deb2" providerId="ADAL" clId="{114943B0-70C5-4F02-8636-88F01F239DE0}" dt="2023-12-25T09:22:49.078" v="2299" actId="47"/>
        <pc:sldMkLst>
          <pc:docMk/>
          <pc:sldMk cId="3938788081" sldId="321"/>
        </pc:sldMkLst>
      </pc:sldChg>
      <pc:sldChg chg="new del">
        <pc:chgData name="Debabrata Mitra" userId="11995935-c418-42ba-a793-61ad6b42deb2" providerId="ADAL" clId="{114943B0-70C5-4F02-8636-88F01F239DE0}" dt="2023-12-25T09:22:49.109" v="2300" actId="47"/>
        <pc:sldMkLst>
          <pc:docMk/>
          <pc:sldMk cId="2986185348" sldId="322"/>
        </pc:sldMkLst>
      </pc:sldChg>
      <pc:sldChg chg="new del">
        <pc:chgData name="Debabrata Mitra" userId="11995935-c418-42ba-a793-61ad6b42deb2" providerId="ADAL" clId="{114943B0-70C5-4F02-8636-88F01F239DE0}" dt="2023-12-25T09:22:49.141" v="2301" actId="47"/>
        <pc:sldMkLst>
          <pc:docMk/>
          <pc:sldMk cId="3165692561" sldId="323"/>
        </pc:sldMkLst>
      </pc:sldChg>
      <pc:sldChg chg="new del">
        <pc:chgData name="Debabrata Mitra" userId="11995935-c418-42ba-a793-61ad6b42deb2" providerId="ADAL" clId="{114943B0-70C5-4F02-8636-88F01F239DE0}" dt="2023-12-25T09:22:49.172" v="2302" actId="47"/>
        <pc:sldMkLst>
          <pc:docMk/>
          <pc:sldMk cId="1944072372" sldId="324"/>
        </pc:sldMkLst>
      </pc:sldChg>
      <pc:sldChg chg="new del">
        <pc:chgData name="Debabrata Mitra" userId="11995935-c418-42ba-a793-61ad6b42deb2" providerId="ADAL" clId="{114943B0-70C5-4F02-8636-88F01F239DE0}" dt="2023-12-25T09:22:49.204" v="2303" actId="47"/>
        <pc:sldMkLst>
          <pc:docMk/>
          <pc:sldMk cId="923033189" sldId="325"/>
        </pc:sldMkLst>
      </pc:sldChg>
      <pc:sldChg chg="new del">
        <pc:chgData name="Debabrata Mitra" userId="11995935-c418-42ba-a793-61ad6b42deb2" providerId="ADAL" clId="{114943B0-70C5-4F02-8636-88F01F239DE0}" dt="2023-12-25T09:22:49.250" v="2304" actId="47"/>
        <pc:sldMkLst>
          <pc:docMk/>
          <pc:sldMk cId="1050821902" sldId="326"/>
        </pc:sldMkLst>
      </pc:sldChg>
      <pc:sldChg chg="new del">
        <pc:chgData name="Debabrata Mitra" userId="11995935-c418-42ba-a793-61ad6b42deb2" providerId="ADAL" clId="{114943B0-70C5-4F02-8636-88F01F239DE0}" dt="2023-12-25T09:22:49.282" v="2305" actId="47"/>
        <pc:sldMkLst>
          <pc:docMk/>
          <pc:sldMk cId="717041534" sldId="327"/>
        </pc:sldMkLst>
      </pc:sldChg>
      <pc:sldChg chg="new del">
        <pc:chgData name="Debabrata Mitra" userId="11995935-c418-42ba-a793-61ad6b42deb2" providerId="ADAL" clId="{114943B0-70C5-4F02-8636-88F01F239DE0}" dt="2023-12-25T09:22:49.313" v="2306" actId="47"/>
        <pc:sldMkLst>
          <pc:docMk/>
          <pc:sldMk cId="4038044798" sldId="328"/>
        </pc:sldMkLst>
      </pc:sldChg>
      <pc:sldChg chg="new del">
        <pc:chgData name="Debabrata Mitra" userId="11995935-c418-42ba-a793-61ad6b42deb2" providerId="ADAL" clId="{114943B0-70C5-4F02-8636-88F01F239DE0}" dt="2023-12-25T09:22:49.345" v="2307" actId="47"/>
        <pc:sldMkLst>
          <pc:docMk/>
          <pc:sldMk cId="4208192510" sldId="329"/>
        </pc:sldMkLst>
      </pc:sldChg>
      <pc:sldChg chg="new del">
        <pc:chgData name="Debabrata Mitra" userId="11995935-c418-42ba-a793-61ad6b42deb2" providerId="ADAL" clId="{114943B0-70C5-4F02-8636-88F01F239DE0}" dt="2023-12-25T09:22:49.376" v="2308" actId="47"/>
        <pc:sldMkLst>
          <pc:docMk/>
          <pc:sldMk cId="3352744147" sldId="330"/>
        </pc:sldMkLst>
      </pc:sldChg>
      <pc:sldChg chg="new del">
        <pc:chgData name="Debabrata Mitra" userId="11995935-c418-42ba-a793-61ad6b42deb2" providerId="ADAL" clId="{114943B0-70C5-4F02-8636-88F01F239DE0}" dt="2023-12-25T09:22:49.408" v="2309" actId="47"/>
        <pc:sldMkLst>
          <pc:docMk/>
          <pc:sldMk cId="3830497396" sldId="331"/>
        </pc:sldMkLst>
      </pc:sldChg>
      <pc:sldChg chg="new del">
        <pc:chgData name="Debabrata Mitra" userId="11995935-c418-42ba-a793-61ad6b42deb2" providerId="ADAL" clId="{114943B0-70C5-4F02-8636-88F01F239DE0}" dt="2023-12-25T09:22:49.454" v="2310" actId="47"/>
        <pc:sldMkLst>
          <pc:docMk/>
          <pc:sldMk cId="3845748772" sldId="332"/>
        </pc:sldMkLst>
      </pc:sldChg>
      <pc:sldChg chg="new del">
        <pc:chgData name="Debabrata Mitra" userId="11995935-c418-42ba-a793-61ad6b42deb2" providerId="ADAL" clId="{114943B0-70C5-4F02-8636-88F01F239DE0}" dt="2023-12-25T09:22:49.470" v="2311" actId="47"/>
        <pc:sldMkLst>
          <pc:docMk/>
          <pc:sldMk cId="1641482051" sldId="333"/>
        </pc:sldMkLst>
      </pc:sldChg>
      <pc:sldChg chg="new del">
        <pc:chgData name="Debabrata Mitra" userId="11995935-c418-42ba-a793-61ad6b42deb2" providerId="ADAL" clId="{114943B0-70C5-4F02-8636-88F01F239DE0}" dt="2023-12-25T09:22:49.502" v="2312" actId="47"/>
        <pc:sldMkLst>
          <pc:docMk/>
          <pc:sldMk cId="3321314757" sldId="334"/>
        </pc:sldMkLst>
      </pc:sldChg>
      <pc:sldChg chg="new del">
        <pc:chgData name="Debabrata Mitra" userId="11995935-c418-42ba-a793-61ad6b42deb2" providerId="ADAL" clId="{114943B0-70C5-4F02-8636-88F01F239DE0}" dt="2023-12-25T09:22:49.533" v="2313" actId="47"/>
        <pc:sldMkLst>
          <pc:docMk/>
          <pc:sldMk cId="4021012388" sldId="335"/>
        </pc:sldMkLst>
      </pc:sldChg>
      <pc:sldChg chg="new del">
        <pc:chgData name="Debabrata Mitra" userId="11995935-c418-42ba-a793-61ad6b42deb2" providerId="ADAL" clId="{114943B0-70C5-4F02-8636-88F01F239DE0}" dt="2023-12-25T09:22:49.580" v="2314" actId="47"/>
        <pc:sldMkLst>
          <pc:docMk/>
          <pc:sldMk cId="2380112202" sldId="336"/>
        </pc:sldMkLst>
      </pc:sldChg>
      <pc:sldChg chg="new del">
        <pc:chgData name="Debabrata Mitra" userId="11995935-c418-42ba-a793-61ad6b42deb2" providerId="ADAL" clId="{114943B0-70C5-4F02-8636-88F01F239DE0}" dt="2023-12-25T09:22:49.612" v="2315" actId="47"/>
        <pc:sldMkLst>
          <pc:docMk/>
          <pc:sldMk cId="3668632321" sldId="337"/>
        </pc:sldMkLst>
      </pc:sldChg>
      <pc:sldChg chg="new del">
        <pc:chgData name="Debabrata Mitra" userId="11995935-c418-42ba-a793-61ad6b42deb2" providerId="ADAL" clId="{114943B0-70C5-4F02-8636-88F01F239DE0}" dt="2023-12-25T09:22:50.349" v="2316" actId="47"/>
        <pc:sldMkLst>
          <pc:docMk/>
          <pc:sldMk cId="3910381663" sldId="338"/>
        </pc:sldMkLst>
      </pc:sldChg>
      <pc:sldChg chg="new del">
        <pc:chgData name="Debabrata Mitra" userId="11995935-c418-42ba-a793-61ad6b42deb2" providerId="ADAL" clId="{114943B0-70C5-4F02-8636-88F01F239DE0}" dt="2023-12-25T09:22:50.868" v="2317" actId="47"/>
        <pc:sldMkLst>
          <pc:docMk/>
          <pc:sldMk cId="4289251359" sldId="339"/>
        </pc:sldMkLst>
      </pc:sldChg>
      <pc:sldChg chg="new del">
        <pc:chgData name="Debabrata Mitra" userId="11995935-c418-42ba-a793-61ad6b42deb2" providerId="ADAL" clId="{114943B0-70C5-4F02-8636-88F01F239DE0}" dt="2023-12-25T09:22:50.903" v="2318" actId="47"/>
        <pc:sldMkLst>
          <pc:docMk/>
          <pc:sldMk cId="3680606325" sldId="340"/>
        </pc:sldMkLst>
      </pc:sldChg>
      <pc:sldChg chg="new del">
        <pc:chgData name="Debabrata Mitra" userId="11995935-c418-42ba-a793-61ad6b42deb2" providerId="ADAL" clId="{114943B0-70C5-4F02-8636-88F01F239DE0}" dt="2023-12-25T09:22:50.931" v="2319" actId="47"/>
        <pc:sldMkLst>
          <pc:docMk/>
          <pc:sldMk cId="1544312009" sldId="341"/>
        </pc:sldMkLst>
      </pc:sldChg>
      <pc:sldChg chg="new del">
        <pc:chgData name="Debabrata Mitra" userId="11995935-c418-42ba-a793-61ad6b42deb2" providerId="ADAL" clId="{114943B0-70C5-4F02-8636-88F01F239DE0}" dt="2023-12-25T09:22:50.962" v="2320" actId="47"/>
        <pc:sldMkLst>
          <pc:docMk/>
          <pc:sldMk cId="3595182930" sldId="342"/>
        </pc:sldMkLst>
      </pc:sldChg>
      <pc:sldChg chg="new del">
        <pc:chgData name="Debabrata Mitra" userId="11995935-c418-42ba-a793-61ad6b42deb2" providerId="ADAL" clId="{114943B0-70C5-4F02-8636-88F01F239DE0}" dt="2023-12-25T09:22:50.993" v="2321" actId="47"/>
        <pc:sldMkLst>
          <pc:docMk/>
          <pc:sldMk cId="3862100387" sldId="343"/>
        </pc:sldMkLst>
      </pc:sldChg>
      <pc:sldChg chg="new del">
        <pc:chgData name="Debabrata Mitra" userId="11995935-c418-42ba-a793-61ad6b42deb2" providerId="ADAL" clId="{114943B0-70C5-4F02-8636-88F01F239DE0}" dt="2023-12-25T09:22:51.025" v="2322" actId="47"/>
        <pc:sldMkLst>
          <pc:docMk/>
          <pc:sldMk cId="2684369213" sldId="344"/>
        </pc:sldMkLst>
      </pc:sldChg>
      <pc:sldChg chg="new del">
        <pc:chgData name="Debabrata Mitra" userId="11995935-c418-42ba-a793-61ad6b42deb2" providerId="ADAL" clId="{114943B0-70C5-4F02-8636-88F01F239DE0}" dt="2023-12-25T09:22:51.056" v="2323" actId="47"/>
        <pc:sldMkLst>
          <pc:docMk/>
          <pc:sldMk cId="3572145070" sldId="345"/>
        </pc:sldMkLst>
      </pc:sldChg>
      <pc:sldChg chg="new del">
        <pc:chgData name="Debabrata Mitra" userId="11995935-c418-42ba-a793-61ad6b42deb2" providerId="ADAL" clId="{114943B0-70C5-4F02-8636-88F01F239DE0}" dt="2023-12-25T09:22:51.088" v="2324" actId="47"/>
        <pc:sldMkLst>
          <pc:docMk/>
          <pc:sldMk cId="550187093" sldId="346"/>
        </pc:sldMkLst>
      </pc:sldChg>
      <pc:sldChg chg="new del">
        <pc:chgData name="Debabrata Mitra" userId="11995935-c418-42ba-a793-61ad6b42deb2" providerId="ADAL" clId="{114943B0-70C5-4F02-8636-88F01F239DE0}" dt="2023-12-25T09:22:51.119" v="2325" actId="47"/>
        <pc:sldMkLst>
          <pc:docMk/>
          <pc:sldMk cId="1373370452" sldId="347"/>
        </pc:sldMkLst>
      </pc:sldChg>
      <pc:sldChg chg="new del">
        <pc:chgData name="Debabrata Mitra" userId="11995935-c418-42ba-a793-61ad6b42deb2" providerId="ADAL" clId="{114943B0-70C5-4F02-8636-88F01F239DE0}" dt="2023-12-25T09:22:51.150" v="2326" actId="47"/>
        <pc:sldMkLst>
          <pc:docMk/>
          <pc:sldMk cId="2888661547" sldId="348"/>
        </pc:sldMkLst>
      </pc:sldChg>
      <pc:sldChg chg="new del">
        <pc:chgData name="Debabrata Mitra" userId="11995935-c418-42ba-a793-61ad6b42deb2" providerId="ADAL" clId="{114943B0-70C5-4F02-8636-88F01F239DE0}" dt="2023-12-25T09:22:51.182" v="2327" actId="47"/>
        <pc:sldMkLst>
          <pc:docMk/>
          <pc:sldMk cId="202226178" sldId="349"/>
        </pc:sldMkLst>
      </pc:sldChg>
      <pc:sldChg chg="new del">
        <pc:chgData name="Debabrata Mitra" userId="11995935-c418-42ba-a793-61ad6b42deb2" providerId="ADAL" clId="{114943B0-70C5-4F02-8636-88F01F239DE0}" dt="2023-12-25T09:22:51.229" v="2328" actId="47"/>
        <pc:sldMkLst>
          <pc:docMk/>
          <pc:sldMk cId="838666255" sldId="350"/>
        </pc:sldMkLst>
      </pc:sldChg>
      <pc:sldChg chg="new del">
        <pc:chgData name="Debabrata Mitra" userId="11995935-c418-42ba-a793-61ad6b42deb2" providerId="ADAL" clId="{114943B0-70C5-4F02-8636-88F01F239DE0}" dt="2023-12-25T09:22:51.260" v="2329" actId="47"/>
        <pc:sldMkLst>
          <pc:docMk/>
          <pc:sldMk cId="3163557906" sldId="351"/>
        </pc:sldMkLst>
      </pc:sldChg>
      <pc:sldChg chg="new del">
        <pc:chgData name="Debabrata Mitra" userId="11995935-c418-42ba-a793-61ad6b42deb2" providerId="ADAL" clId="{114943B0-70C5-4F02-8636-88F01F239DE0}" dt="2023-12-25T09:22:51.292" v="2330" actId="47"/>
        <pc:sldMkLst>
          <pc:docMk/>
          <pc:sldMk cId="879548070" sldId="352"/>
        </pc:sldMkLst>
      </pc:sldChg>
      <pc:sldChg chg="new del">
        <pc:chgData name="Debabrata Mitra" userId="11995935-c418-42ba-a793-61ad6b42deb2" providerId="ADAL" clId="{114943B0-70C5-4F02-8636-88F01F239DE0}" dt="2023-12-25T09:22:51.308" v="2331" actId="47"/>
        <pc:sldMkLst>
          <pc:docMk/>
          <pc:sldMk cId="311912074" sldId="353"/>
        </pc:sldMkLst>
      </pc:sldChg>
      <pc:sldChg chg="new del">
        <pc:chgData name="Debabrata Mitra" userId="11995935-c418-42ba-a793-61ad6b42deb2" providerId="ADAL" clId="{114943B0-70C5-4F02-8636-88F01F239DE0}" dt="2023-12-25T09:22:51.355" v="2332" actId="47"/>
        <pc:sldMkLst>
          <pc:docMk/>
          <pc:sldMk cId="1152514868" sldId="354"/>
        </pc:sldMkLst>
      </pc:sldChg>
      <pc:sldChg chg="new del">
        <pc:chgData name="Debabrata Mitra" userId="11995935-c418-42ba-a793-61ad6b42deb2" providerId="ADAL" clId="{114943B0-70C5-4F02-8636-88F01F239DE0}" dt="2023-12-25T09:22:51.386" v="2333" actId="47"/>
        <pc:sldMkLst>
          <pc:docMk/>
          <pc:sldMk cId="1916958407" sldId="355"/>
        </pc:sldMkLst>
      </pc:sldChg>
      <pc:sldChg chg="new del">
        <pc:chgData name="Debabrata Mitra" userId="11995935-c418-42ba-a793-61ad6b42deb2" providerId="ADAL" clId="{114943B0-70C5-4F02-8636-88F01F239DE0}" dt="2023-12-25T09:22:51.418" v="2334" actId="47"/>
        <pc:sldMkLst>
          <pc:docMk/>
          <pc:sldMk cId="3699212696" sldId="356"/>
        </pc:sldMkLst>
      </pc:sldChg>
      <pc:sldChg chg="new del">
        <pc:chgData name="Debabrata Mitra" userId="11995935-c418-42ba-a793-61ad6b42deb2" providerId="ADAL" clId="{114943B0-70C5-4F02-8636-88F01F239DE0}" dt="2023-12-25T09:22:51.449" v="2335" actId="47"/>
        <pc:sldMkLst>
          <pc:docMk/>
          <pc:sldMk cId="254035916" sldId="357"/>
        </pc:sldMkLst>
      </pc:sldChg>
      <pc:sldChg chg="new del">
        <pc:chgData name="Debabrata Mitra" userId="11995935-c418-42ba-a793-61ad6b42deb2" providerId="ADAL" clId="{114943B0-70C5-4F02-8636-88F01F239DE0}" dt="2023-12-25T09:22:51.480" v="2336" actId="47"/>
        <pc:sldMkLst>
          <pc:docMk/>
          <pc:sldMk cId="3691085208" sldId="358"/>
        </pc:sldMkLst>
      </pc:sldChg>
      <pc:sldChg chg="new del">
        <pc:chgData name="Debabrata Mitra" userId="11995935-c418-42ba-a793-61ad6b42deb2" providerId="ADAL" clId="{114943B0-70C5-4F02-8636-88F01F239DE0}" dt="2023-12-25T09:22:51.512" v="2337" actId="47"/>
        <pc:sldMkLst>
          <pc:docMk/>
          <pc:sldMk cId="1149169227" sldId="359"/>
        </pc:sldMkLst>
      </pc:sldChg>
      <pc:sldChg chg="new del">
        <pc:chgData name="Debabrata Mitra" userId="11995935-c418-42ba-a793-61ad6b42deb2" providerId="ADAL" clId="{114943B0-70C5-4F02-8636-88F01F239DE0}" dt="2023-12-25T09:22:51.559" v="2338" actId="47"/>
        <pc:sldMkLst>
          <pc:docMk/>
          <pc:sldMk cId="2285765591" sldId="360"/>
        </pc:sldMkLst>
      </pc:sldChg>
      <pc:sldChg chg="new del">
        <pc:chgData name="Debabrata Mitra" userId="11995935-c418-42ba-a793-61ad6b42deb2" providerId="ADAL" clId="{114943B0-70C5-4F02-8636-88F01F239DE0}" dt="2023-12-25T09:22:51.590" v="2339" actId="47"/>
        <pc:sldMkLst>
          <pc:docMk/>
          <pc:sldMk cId="2824625252" sldId="361"/>
        </pc:sldMkLst>
      </pc:sldChg>
      <pc:sldChg chg="new del">
        <pc:chgData name="Debabrata Mitra" userId="11995935-c418-42ba-a793-61ad6b42deb2" providerId="ADAL" clId="{114943B0-70C5-4F02-8636-88F01F239DE0}" dt="2023-12-25T09:22:51.606" v="2340" actId="47"/>
        <pc:sldMkLst>
          <pc:docMk/>
          <pc:sldMk cId="3811005024" sldId="362"/>
        </pc:sldMkLst>
      </pc:sldChg>
      <pc:sldChg chg="new del">
        <pc:chgData name="Debabrata Mitra" userId="11995935-c418-42ba-a793-61ad6b42deb2" providerId="ADAL" clId="{114943B0-70C5-4F02-8636-88F01F239DE0}" dt="2023-12-25T09:22:51.637" v="2341" actId="47"/>
        <pc:sldMkLst>
          <pc:docMk/>
          <pc:sldMk cId="3710227709" sldId="363"/>
        </pc:sldMkLst>
      </pc:sldChg>
      <pc:sldChg chg="new del">
        <pc:chgData name="Debabrata Mitra" userId="11995935-c418-42ba-a793-61ad6b42deb2" providerId="ADAL" clId="{114943B0-70C5-4F02-8636-88F01F239DE0}" dt="2023-12-25T09:22:51.684" v="2342" actId="47"/>
        <pc:sldMkLst>
          <pc:docMk/>
          <pc:sldMk cId="2021595989" sldId="364"/>
        </pc:sldMkLst>
      </pc:sldChg>
      <pc:sldChg chg="new del">
        <pc:chgData name="Debabrata Mitra" userId="11995935-c418-42ba-a793-61ad6b42deb2" providerId="ADAL" clId="{114943B0-70C5-4F02-8636-88F01F239DE0}" dt="2023-12-25T09:22:51.716" v="2343" actId="47"/>
        <pc:sldMkLst>
          <pc:docMk/>
          <pc:sldMk cId="1238164039" sldId="365"/>
        </pc:sldMkLst>
      </pc:sldChg>
      <pc:sldChg chg="new del">
        <pc:chgData name="Debabrata Mitra" userId="11995935-c418-42ba-a793-61ad6b42deb2" providerId="ADAL" clId="{114943B0-70C5-4F02-8636-88F01F239DE0}" dt="2023-12-25T09:22:51.747" v="2344" actId="47"/>
        <pc:sldMkLst>
          <pc:docMk/>
          <pc:sldMk cId="2445506497" sldId="366"/>
        </pc:sldMkLst>
      </pc:sldChg>
      <pc:sldChg chg="new del">
        <pc:chgData name="Debabrata Mitra" userId="11995935-c418-42ba-a793-61ad6b42deb2" providerId="ADAL" clId="{114943B0-70C5-4F02-8636-88F01F239DE0}" dt="2023-12-25T09:22:51.794" v="2345" actId="47"/>
        <pc:sldMkLst>
          <pc:docMk/>
          <pc:sldMk cId="128067862" sldId="367"/>
        </pc:sldMkLst>
      </pc:sldChg>
      <pc:sldChg chg="new del">
        <pc:chgData name="Debabrata Mitra" userId="11995935-c418-42ba-a793-61ad6b42deb2" providerId="ADAL" clId="{114943B0-70C5-4F02-8636-88F01F239DE0}" dt="2023-12-25T09:22:51.810" v="2346" actId="47"/>
        <pc:sldMkLst>
          <pc:docMk/>
          <pc:sldMk cId="1123599233" sldId="368"/>
        </pc:sldMkLst>
      </pc:sldChg>
      <pc:sldChg chg="new del">
        <pc:chgData name="Debabrata Mitra" userId="11995935-c418-42ba-a793-61ad6b42deb2" providerId="ADAL" clId="{114943B0-70C5-4F02-8636-88F01F239DE0}" dt="2023-12-25T09:22:51.857" v="2347" actId="47"/>
        <pc:sldMkLst>
          <pc:docMk/>
          <pc:sldMk cId="1555360221" sldId="369"/>
        </pc:sldMkLst>
      </pc:sldChg>
      <pc:sldChg chg="new del">
        <pc:chgData name="Debabrata Mitra" userId="11995935-c418-42ba-a793-61ad6b42deb2" providerId="ADAL" clId="{114943B0-70C5-4F02-8636-88F01F239DE0}" dt="2023-12-25T09:22:51.888" v="2348" actId="47"/>
        <pc:sldMkLst>
          <pc:docMk/>
          <pc:sldMk cId="1364137827" sldId="370"/>
        </pc:sldMkLst>
      </pc:sldChg>
      <pc:sldChg chg="new del">
        <pc:chgData name="Debabrata Mitra" userId="11995935-c418-42ba-a793-61ad6b42deb2" providerId="ADAL" clId="{114943B0-70C5-4F02-8636-88F01F239DE0}" dt="2023-12-25T09:22:51.905" v="2349" actId="47"/>
        <pc:sldMkLst>
          <pc:docMk/>
          <pc:sldMk cId="3229814766" sldId="371"/>
        </pc:sldMkLst>
      </pc:sldChg>
      <pc:sldChg chg="new del">
        <pc:chgData name="Debabrata Mitra" userId="11995935-c418-42ba-a793-61ad6b42deb2" providerId="ADAL" clId="{114943B0-70C5-4F02-8636-88F01F239DE0}" dt="2023-12-25T09:22:51.936" v="2350" actId="47"/>
        <pc:sldMkLst>
          <pc:docMk/>
          <pc:sldMk cId="1528447891" sldId="372"/>
        </pc:sldMkLst>
      </pc:sldChg>
      <pc:sldChg chg="new del">
        <pc:chgData name="Debabrata Mitra" userId="11995935-c418-42ba-a793-61ad6b42deb2" providerId="ADAL" clId="{114943B0-70C5-4F02-8636-88F01F239DE0}" dt="2023-12-25T09:22:51.985" v="2351" actId="47"/>
        <pc:sldMkLst>
          <pc:docMk/>
          <pc:sldMk cId="4253563220" sldId="373"/>
        </pc:sldMkLst>
      </pc:sldChg>
      <pc:sldChg chg="new del">
        <pc:chgData name="Debabrata Mitra" userId="11995935-c418-42ba-a793-61ad6b42deb2" providerId="ADAL" clId="{114943B0-70C5-4F02-8636-88F01F239DE0}" dt="2023-12-25T09:22:52.006" v="2352" actId="47"/>
        <pc:sldMkLst>
          <pc:docMk/>
          <pc:sldMk cId="503179195" sldId="374"/>
        </pc:sldMkLst>
      </pc:sldChg>
      <pc:sldChg chg="new del">
        <pc:chgData name="Debabrata Mitra" userId="11995935-c418-42ba-a793-61ad6b42deb2" providerId="ADAL" clId="{114943B0-70C5-4F02-8636-88F01F239DE0}" dt="2023-12-25T09:22:52.046" v="2353" actId="47"/>
        <pc:sldMkLst>
          <pc:docMk/>
          <pc:sldMk cId="236482328" sldId="375"/>
        </pc:sldMkLst>
      </pc:sldChg>
      <pc:sldChg chg="new del">
        <pc:chgData name="Debabrata Mitra" userId="11995935-c418-42ba-a793-61ad6b42deb2" providerId="ADAL" clId="{114943B0-70C5-4F02-8636-88F01F239DE0}" dt="2023-12-25T09:22:52.077" v="2354" actId="47"/>
        <pc:sldMkLst>
          <pc:docMk/>
          <pc:sldMk cId="712586655" sldId="376"/>
        </pc:sldMkLst>
      </pc:sldChg>
      <pc:sldChg chg="new del">
        <pc:chgData name="Debabrata Mitra" userId="11995935-c418-42ba-a793-61ad6b42deb2" providerId="ADAL" clId="{114943B0-70C5-4F02-8636-88F01F239DE0}" dt="2023-12-25T09:22:52.109" v="2355" actId="47"/>
        <pc:sldMkLst>
          <pc:docMk/>
          <pc:sldMk cId="3464260188" sldId="377"/>
        </pc:sldMkLst>
      </pc:sldChg>
      <pc:sldChg chg="new del">
        <pc:chgData name="Debabrata Mitra" userId="11995935-c418-42ba-a793-61ad6b42deb2" providerId="ADAL" clId="{114943B0-70C5-4F02-8636-88F01F239DE0}" dt="2023-12-25T09:22:52.140" v="2356" actId="47"/>
        <pc:sldMkLst>
          <pc:docMk/>
          <pc:sldMk cId="1751790807" sldId="378"/>
        </pc:sldMkLst>
      </pc:sldChg>
      <pc:sldChg chg="new del">
        <pc:chgData name="Debabrata Mitra" userId="11995935-c418-42ba-a793-61ad6b42deb2" providerId="ADAL" clId="{114943B0-70C5-4F02-8636-88F01F239DE0}" dt="2023-12-25T09:22:52.171" v="2357" actId="47"/>
        <pc:sldMkLst>
          <pc:docMk/>
          <pc:sldMk cId="4144606656" sldId="379"/>
        </pc:sldMkLst>
      </pc:sldChg>
      <pc:sldChg chg="new del">
        <pc:chgData name="Debabrata Mitra" userId="11995935-c418-42ba-a793-61ad6b42deb2" providerId="ADAL" clId="{114943B0-70C5-4F02-8636-88F01F239DE0}" dt="2023-12-25T09:22:52.206" v="2358" actId="47"/>
        <pc:sldMkLst>
          <pc:docMk/>
          <pc:sldMk cId="1224811794" sldId="380"/>
        </pc:sldMkLst>
      </pc:sldChg>
      <pc:sldChg chg="new del">
        <pc:chgData name="Debabrata Mitra" userId="11995935-c418-42ba-a793-61ad6b42deb2" providerId="ADAL" clId="{114943B0-70C5-4F02-8636-88F01F239DE0}" dt="2023-12-25T09:22:52.250" v="2359" actId="47"/>
        <pc:sldMkLst>
          <pc:docMk/>
          <pc:sldMk cId="1558849099" sldId="381"/>
        </pc:sldMkLst>
      </pc:sldChg>
      <pc:sldChg chg="new del">
        <pc:chgData name="Debabrata Mitra" userId="11995935-c418-42ba-a793-61ad6b42deb2" providerId="ADAL" clId="{114943B0-70C5-4F02-8636-88F01F239DE0}" dt="2023-12-25T09:22:52.281" v="2360" actId="47"/>
        <pc:sldMkLst>
          <pc:docMk/>
          <pc:sldMk cId="1388987509" sldId="382"/>
        </pc:sldMkLst>
      </pc:sldChg>
      <pc:sldChg chg="new del">
        <pc:chgData name="Debabrata Mitra" userId="11995935-c418-42ba-a793-61ad6b42deb2" providerId="ADAL" clId="{114943B0-70C5-4F02-8636-88F01F239DE0}" dt="2023-12-25T09:22:52.306" v="2361" actId="47"/>
        <pc:sldMkLst>
          <pc:docMk/>
          <pc:sldMk cId="2368286065" sldId="383"/>
        </pc:sldMkLst>
      </pc:sldChg>
      <pc:sldChg chg="new del">
        <pc:chgData name="Debabrata Mitra" userId="11995935-c418-42ba-a793-61ad6b42deb2" providerId="ADAL" clId="{114943B0-70C5-4F02-8636-88F01F239DE0}" dt="2023-12-25T09:22:52.348" v="2362" actId="47"/>
        <pc:sldMkLst>
          <pc:docMk/>
          <pc:sldMk cId="3997763653" sldId="384"/>
        </pc:sldMkLst>
      </pc:sldChg>
      <pc:sldChg chg="new del">
        <pc:chgData name="Debabrata Mitra" userId="11995935-c418-42ba-a793-61ad6b42deb2" providerId="ADAL" clId="{114943B0-70C5-4F02-8636-88F01F239DE0}" dt="2023-12-25T09:22:52.376" v="2363" actId="47"/>
        <pc:sldMkLst>
          <pc:docMk/>
          <pc:sldMk cId="2940575472" sldId="385"/>
        </pc:sldMkLst>
      </pc:sldChg>
      <pc:sldChg chg="new del">
        <pc:chgData name="Debabrata Mitra" userId="11995935-c418-42ba-a793-61ad6b42deb2" providerId="ADAL" clId="{114943B0-70C5-4F02-8636-88F01F239DE0}" dt="2023-12-25T09:22:52.408" v="2364" actId="47"/>
        <pc:sldMkLst>
          <pc:docMk/>
          <pc:sldMk cId="3341530428" sldId="386"/>
        </pc:sldMkLst>
      </pc:sldChg>
      <pc:sldChg chg="new del">
        <pc:chgData name="Debabrata Mitra" userId="11995935-c418-42ba-a793-61ad6b42deb2" providerId="ADAL" clId="{114943B0-70C5-4F02-8636-88F01F239DE0}" dt="2023-12-25T09:22:52.439" v="2365" actId="47"/>
        <pc:sldMkLst>
          <pc:docMk/>
          <pc:sldMk cId="4162854759" sldId="387"/>
        </pc:sldMkLst>
      </pc:sldChg>
      <pc:sldChg chg="new del">
        <pc:chgData name="Debabrata Mitra" userId="11995935-c418-42ba-a793-61ad6b42deb2" providerId="ADAL" clId="{114943B0-70C5-4F02-8636-88F01F239DE0}" dt="2023-12-25T09:22:52.474" v="2366" actId="47"/>
        <pc:sldMkLst>
          <pc:docMk/>
          <pc:sldMk cId="1470754682" sldId="388"/>
        </pc:sldMkLst>
      </pc:sldChg>
      <pc:sldChg chg="new del">
        <pc:chgData name="Debabrata Mitra" userId="11995935-c418-42ba-a793-61ad6b42deb2" providerId="ADAL" clId="{114943B0-70C5-4F02-8636-88F01F239DE0}" dt="2023-12-25T09:22:52.518" v="2367" actId="47"/>
        <pc:sldMkLst>
          <pc:docMk/>
          <pc:sldMk cId="3444646476" sldId="389"/>
        </pc:sldMkLst>
      </pc:sldChg>
      <pc:sldChg chg="new del">
        <pc:chgData name="Debabrata Mitra" userId="11995935-c418-42ba-a793-61ad6b42deb2" providerId="ADAL" clId="{114943B0-70C5-4F02-8636-88F01F239DE0}" dt="2023-12-25T09:22:52.549" v="2368" actId="47"/>
        <pc:sldMkLst>
          <pc:docMk/>
          <pc:sldMk cId="393043150" sldId="390"/>
        </pc:sldMkLst>
      </pc:sldChg>
      <pc:sldChg chg="new del">
        <pc:chgData name="Debabrata Mitra" userId="11995935-c418-42ba-a793-61ad6b42deb2" providerId="ADAL" clId="{114943B0-70C5-4F02-8636-88F01F239DE0}" dt="2023-12-25T09:22:52.564" v="2369" actId="47"/>
        <pc:sldMkLst>
          <pc:docMk/>
          <pc:sldMk cId="2936684987" sldId="391"/>
        </pc:sldMkLst>
      </pc:sldChg>
      <pc:sldChg chg="new del">
        <pc:chgData name="Debabrata Mitra" userId="11995935-c418-42ba-a793-61ad6b42deb2" providerId="ADAL" clId="{114943B0-70C5-4F02-8636-88F01F239DE0}" dt="2023-12-25T09:22:52.607" v="2370" actId="47"/>
        <pc:sldMkLst>
          <pc:docMk/>
          <pc:sldMk cId="3004175964" sldId="392"/>
        </pc:sldMkLst>
      </pc:sldChg>
      <pc:sldChg chg="new del">
        <pc:chgData name="Debabrata Mitra" userId="11995935-c418-42ba-a793-61ad6b42deb2" providerId="ADAL" clId="{114943B0-70C5-4F02-8636-88F01F239DE0}" dt="2023-12-25T09:22:52.627" v="2371" actId="47"/>
        <pc:sldMkLst>
          <pc:docMk/>
          <pc:sldMk cId="913152219" sldId="393"/>
        </pc:sldMkLst>
      </pc:sldChg>
      <pc:sldChg chg="new del">
        <pc:chgData name="Debabrata Mitra" userId="11995935-c418-42ba-a793-61ad6b42deb2" providerId="ADAL" clId="{114943B0-70C5-4F02-8636-88F01F239DE0}" dt="2023-12-25T09:22:52.659" v="2372" actId="47"/>
        <pc:sldMkLst>
          <pc:docMk/>
          <pc:sldMk cId="2638419823" sldId="394"/>
        </pc:sldMkLst>
      </pc:sldChg>
      <pc:sldChg chg="new del">
        <pc:chgData name="Debabrata Mitra" userId="11995935-c418-42ba-a793-61ad6b42deb2" providerId="ADAL" clId="{114943B0-70C5-4F02-8636-88F01F239DE0}" dt="2023-12-25T09:22:52.707" v="2373" actId="47"/>
        <pc:sldMkLst>
          <pc:docMk/>
          <pc:sldMk cId="3661878363" sldId="395"/>
        </pc:sldMkLst>
      </pc:sldChg>
      <pc:sldChg chg="new del">
        <pc:chgData name="Debabrata Mitra" userId="11995935-c418-42ba-a793-61ad6b42deb2" providerId="ADAL" clId="{114943B0-70C5-4F02-8636-88F01F239DE0}" dt="2023-12-25T09:22:52.737" v="2374" actId="47"/>
        <pc:sldMkLst>
          <pc:docMk/>
          <pc:sldMk cId="676074002" sldId="396"/>
        </pc:sldMkLst>
      </pc:sldChg>
      <pc:sldChg chg="new del">
        <pc:chgData name="Debabrata Mitra" userId="11995935-c418-42ba-a793-61ad6b42deb2" providerId="ADAL" clId="{114943B0-70C5-4F02-8636-88F01F239DE0}" dt="2023-12-25T09:22:52.769" v="2375" actId="47"/>
        <pc:sldMkLst>
          <pc:docMk/>
          <pc:sldMk cId="1570384696" sldId="397"/>
        </pc:sldMkLst>
      </pc:sldChg>
      <pc:sldChg chg="new del">
        <pc:chgData name="Debabrata Mitra" userId="11995935-c418-42ba-a793-61ad6b42deb2" providerId="ADAL" clId="{114943B0-70C5-4F02-8636-88F01F239DE0}" dt="2023-12-25T09:22:52.816" v="2376" actId="47"/>
        <pc:sldMkLst>
          <pc:docMk/>
          <pc:sldMk cId="1625002770" sldId="398"/>
        </pc:sldMkLst>
      </pc:sldChg>
      <pc:sldChg chg="new del">
        <pc:chgData name="Debabrata Mitra" userId="11995935-c418-42ba-a793-61ad6b42deb2" providerId="ADAL" clId="{114943B0-70C5-4F02-8636-88F01F239DE0}" dt="2023-12-25T09:22:52.832" v="2377" actId="47"/>
        <pc:sldMkLst>
          <pc:docMk/>
          <pc:sldMk cId="1536903704" sldId="399"/>
        </pc:sldMkLst>
      </pc:sldChg>
      <pc:sldChg chg="new del">
        <pc:chgData name="Debabrata Mitra" userId="11995935-c418-42ba-a793-61ad6b42deb2" providerId="ADAL" clId="{114943B0-70C5-4F02-8636-88F01F239DE0}" dt="2023-12-25T09:22:52.879" v="2378" actId="47"/>
        <pc:sldMkLst>
          <pc:docMk/>
          <pc:sldMk cId="3367228420" sldId="400"/>
        </pc:sldMkLst>
      </pc:sldChg>
      <pc:sldChg chg="new del">
        <pc:chgData name="Debabrata Mitra" userId="11995935-c418-42ba-a793-61ad6b42deb2" providerId="ADAL" clId="{114943B0-70C5-4F02-8636-88F01F239DE0}" dt="2023-12-25T09:22:52.894" v="2379" actId="47"/>
        <pc:sldMkLst>
          <pc:docMk/>
          <pc:sldMk cId="2889726139" sldId="401"/>
        </pc:sldMkLst>
      </pc:sldChg>
      <pc:sldChg chg="new del">
        <pc:chgData name="Debabrata Mitra" userId="11995935-c418-42ba-a793-61ad6b42deb2" providerId="ADAL" clId="{114943B0-70C5-4F02-8636-88F01F239DE0}" dt="2023-12-25T09:22:52.926" v="2380" actId="47"/>
        <pc:sldMkLst>
          <pc:docMk/>
          <pc:sldMk cId="2907985416" sldId="402"/>
        </pc:sldMkLst>
      </pc:sldChg>
      <pc:sldChg chg="new del">
        <pc:chgData name="Debabrata Mitra" userId="11995935-c418-42ba-a793-61ad6b42deb2" providerId="ADAL" clId="{114943B0-70C5-4F02-8636-88F01F239DE0}" dt="2023-12-25T09:22:52.957" v="2381" actId="47"/>
        <pc:sldMkLst>
          <pc:docMk/>
          <pc:sldMk cId="2685351164" sldId="403"/>
        </pc:sldMkLst>
      </pc:sldChg>
      <pc:sldChg chg="new del">
        <pc:chgData name="Debabrata Mitra" userId="11995935-c418-42ba-a793-61ad6b42deb2" providerId="ADAL" clId="{114943B0-70C5-4F02-8636-88F01F239DE0}" dt="2023-12-25T09:22:53.004" v="2382" actId="47"/>
        <pc:sldMkLst>
          <pc:docMk/>
          <pc:sldMk cId="507795201" sldId="404"/>
        </pc:sldMkLst>
      </pc:sldChg>
      <pc:sldChg chg="new del">
        <pc:chgData name="Debabrata Mitra" userId="11995935-c418-42ba-a793-61ad6b42deb2" providerId="ADAL" clId="{114943B0-70C5-4F02-8636-88F01F239DE0}" dt="2023-12-25T09:22:53.036" v="2383" actId="47"/>
        <pc:sldMkLst>
          <pc:docMk/>
          <pc:sldMk cId="4027353051" sldId="405"/>
        </pc:sldMkLst>
      </pc:sldChg>
      <pc:sldChg chg="new del">
        <pc:chgData name="Debabrata Mitra" userId="11995935-c418-42ba-a793-61ad6b42deb2" providerId="ADAL" clId="{114943B0-70C5-4F02-8636-88F01F239DE0}" dt="2023-12-25T09:22:53.051" v="2384" actId="47"/>
        <pc:sldMkLst>
          <pc:docMk/>
          <pc:sldMk cId="959983244" sldId="406"/>
        </pc:sldMkLst>
      </pc:sldChg>
      <pc:sldChg chg="new del">
        <pc:chgData name="Debabrata Mitra" userId="11995935-c418-42ba-a793-61ad6b42deb2" providerId="ADAL" clId="{114943B0-70C5-4F02-8636-88F01F239DE0}" dt="2023-12-25T09:22:53.318" v="2385" actId="47"/>
        <pc:sldMkLst>
          <pc:docMk/>
          <pc:sldMk cId="2003066553" sldId="407"/>
        </pc:sldMkLst>
      </pc:sldChg>
      <pc:sldChg chg="new del">
        <pc:chgData name="Debabrata Mitra" userId="11995935-c418-42ba-a793-61ad6b42deb2" providerId="ADAL" clId="{114943B0-70C5-4F02-8636-88F01F239DE0}" dt="2023-12-25T09:22:53.851" v="2386" actId="47"/>
        <pc:sldMkLst>
          <pc:docMk/>
          <pc:sldMk cId="4103537077" sldId="408"/>
        </pc:sldMkLst>
      </pc:sldChg>
      <pc:sldChg chg="new del">
        <pc:chgData name="Debabrata Mitra" userId="11995935-c418-42ba-a793-61ad6b42deb2" providerId="ADAL" clId="{114943B0-70C5-4F02-8636-88F01F239DE0}" dt="2023-12-25T09:22:53.883" v="2387" actId="47"/>
        <pc:sldMkLst>
          <pc:docMk/>
          <pc:sldMk cId="1313896690" sldId="409"/>
        </pc:sldMkLst>
      </pc:sldChg>
      <pc:sldChg chg="new del">
        <pc:chgData name="Debabrata Mitra" userId="11995935-c418-42ba-a793-61ad6b42deb2" providerId="ADAL" clId="{114943B0-70C5-4F02-8636-88F01F239DE0}" dt="2023-12-25T09:22:53.930" v="2388" actId="47"/>
        <pc:sldMkLst>
          <pc:docMk/>
          <pc:sldMk cId="2996345045" sldId="410"/>
        </pc:sldMkLst>
      </pc:sldChg>
      <pc:sldChg chg="new del">
        <pc:chgData name="Debabrata Mitra" userId="11995935-c418-42ba-a793-61ad6b42deb2" providerId="ADAL" clId="{114943B0-70C5-4F02-8636-88F01F239DE0}" dt="2023-12-25T09:22:53.945" v="2389" actId="47"/>
        <pc:sldMkLst>
          <pc:docMk/>
          <pc:sldMk cId="3112711217" sldId="411"/>
        </pc:sldMkLst>
      </pc:sldChg>
      <pc:sldChg chg="new del">
        <pc:chgData name="Debabrata Mitra" userId="11995935-c418-42ba-a793-61ad6b42deb2" providerId="ADAL" clId="{114943B0-70C5-4F02-8636-88F01F239DE0}" dt="2023-12-25T09:22:53.977" v="2390" actId="47"/>
        <pc:sldMkLst>
          <pc:docMk/>
          <pc:sldMk cId="4089158893" sldId="412"/>
        </pc:sldMkLst>
      </pc:sldChg>
      <pc:sldChg chg="new del">
        <pc:chgData name="Debabrata Mitra" userId="11995935-c418-42ba-a793-61ad6b42deb2" providerId="ADAL" clId="{114943B0-70C5-4F02-8636-88F01F239DE0}" dt="2023-12-25T09:22:54.024" v="2391" actId="47"/>
        <pc:sldMkLst>
          <pc:docMk/>
          <pc:sldMk cId="3828225430" sldId="413"/>
        </pc:sldMkLst>
      </pc:sldChg>
      <pc:sldChg chg="new del">
        <pc:chgData name="Debabrata Mitra" userId="11995935-c418-42ba-a793-61ad6b42deb2" providerId="ADAL" clId="{114943B0-70C5-4F02-8636-88F01F239DE0}" dt="2023-12-25T09:22:54.040" v="2392" actId="47"/>
        <pc:sldMkLst>
          <pc:docMk/>
          <pc:sldMk cId="3207995425" sldId="414"/>
        </pc:sldMkLst>
      </pc:sldChg>
      <pc:sldChg chg="new del">
        <pc:chgData name="Debabrata Mitra" userId="11995935-c418-42ba-a793-61ad6b42deb2" providerId="ADAL" clId="{114943B0-70C5-4F02-8636-88F01F239DE0}" dt="2023-12-25T09:22:54.071" v="2393" actId="47"/>
        <pc:sldMkLst>
          <pc:docMk/>
          <pc:sldMk cId="3467151302" sldId="415"/>
        </pc:sldMkLst>
      </pc:sldChg>
      <pc:sldChg chg="new del">
        <pc:chgData name="Debabrata Mitra" userId="11995935-c418-42ba-a793-61ad6b42deb2" providerId="ADAL" clId="{114943B0-70C5-4F02-8636-88F01F239DE0}" dt="2023-12-25T09:22:54.110" v="2394" actId="47"/>
        <pc:sldMkLst>
          <pc:docMk/>
          <pc:sldMk cId="3175136061" sldId="416"/>
        </pc:sldMkLst>
      </pc:sldChg>
      <pc:sldChg chg="new del">
        <pc:chgData name="Debabrata Mitra" userId="11995935-c418-42ba-a793-61ad6b42deb2" providerId="ADAL" clId="{114943B0-70C5-4F02-8636-88F01F239DE0}" dt="2023-12-25T09:22:54.134" v="2395" actId="47"/>
        <pc:sldMkLst>
          <pc:docMk/>
          <pc:sldMk cId="3224706054" sldId="417"/>
        </pc:sldMkLst>
      </pc:sldChg>
      <pc:sldChg chg="new del">
        <pc:chgData name="Debabrata Mitra" userId="11995935-c418-42ba-a793-61ad6b42deb2" providerId="ADAL" clId="{114943B0-70C5-4F02-8636-88F01F239DE0}" dt="2023-12-25T09:22:54.181" v="2396" actId="47"/>
        <pc:sldMkLst>
          <pc:docMk/>
          <pc:sldMk cId="2881487171" sldId="418"/>
        </pc:sldMkLst>
      </pc:sldChg>
      <pc:sldChg chg="new del">
        <pc:chgData name="Debabrata Mitra" userId="11995935-c418-42ba-a793-61ad6b42deb2" providerId="ADAL" clId="{114943B0-70C5-4F02-8636-88F01F239DE0}" dt="2023-12-25T09:22:54.212" v="2397" actId="47"/>
        <pc:sldMkLst>
          <pc:docMk/>
          <pc:sldMk cId="3744982126" sldId="419"/>
        </pc:sldMkLst>
      </pc:sldChg>
      <pc:sldChg chg="new del">
        <pc:chgData name="Debabrata Mitra" userId="11995935-c418-42ba-a793-61ad6b42deb2" providerId="ADAL" clId="{114943B0-70C5-4F02-8636-88F01F239DE0}" dt="2023-12-25T09:22:54.244" v="2398" actId="47"/>
        <pc:sldMkLst>
          <pc:docMk/>
          <pc:sldMk cId="2892927574" sldId="420"/>
        </pc:sldMkLst>
      </pc:sldChg>
      <pc:sldChg chg="new del">
        <pc:chgData name="Debabrata Mitra" userId="11995935-c418-42ba-a793-61ad6b42deb2" providerId="ADAL" clId="{114943B0-70C5-4F02-8636-88F01F239DE0}" dt="2023-12-25T09:22:54.275" v="2399" actId="47"/>
        <pc:sldMkLst>
          <pc:docMk/>
          <pc:sldMk cId="3552664866" sldId="421"/>
        </pc:sldMkLst>
      </pc:sldChg>
      <pc:sldChg chg="new del">
        <pc:chgData name="Debabrata Mitra" userId="11995935-c418-42ba-a793-61ad6b42deb2" providerId="ADAL" clId="{114943B0-70C5-4F02-8636-88F01F239DE0}" dt="2023-12-25T09:22:54.306" v="2400" actId="47"/>
        <pc:sldMkLst>
          <pc:docMk/>
          <pc:sldMk cId="226850057" sldId="422"/>
        </pc:sldMkLst>
      </pc:sldChg>
      <pc:sldChg chg="new del">
        <pc:chgData name="Debabrata Mitra" userId="11995935-c418-42ba-a793-61ad6b42deb2" providerId="ADAL" clId="{114943B0-70C5-4F02-8636-88F01F239DE0}" dt="2023-12-25T09:22:54.338" v="2401" actId="47"/>
        <pc:sldMkLst>
          <pc:docMk/>
          <pc:sldMk cId="578394837" sldId="423"/>
        </pc:sldMkLst>
      </pc:sldChg>
      <pc:sldChg chg="new del">
        <pc:chgData name="Debabrata Mitra" userId="11995935-c418-42ba-a793-61ad6b42deb2" providerId="ADAL" clId="{114943B0-70C5-4F02-8636-88F01F239DE0}" dt="2023-12-25T09:22:54.369" v="2402" actId="47"/>
        <pc:sldMkLst>
          <pc:docMk/>
          <pc:sldMk cId="1918047092" sldId="424"/>
        </pc:sldMkLst>
      </pc:sldChg>
      <pc:sldChg chg="new del">
        <pc:chgData name="Debabrata Mitra" userId="11995935-c418-42ba-a793-61ad6b42deb2" providerId="ADAL" clId="{114943B0-70C5-4F02-8636-88F01F239DE0}" dt="2023-12-25T09:22:54.400" v="2403" actId="47"/>
        <pc:sldMkLst>
          <pc:docMk/>
          <pc:sldMk cId="3163334503" sldId="425"/>
        </pc:sldMkLst>
      </pc:sldChg>
      <pc:sldChg chg="new del">
        <pc:chgData name="Debabrata Mitra" userId="11995935-c418-42ba-a793-61ad6b42deb2" providerId="ADAL" clId="{114943B0-70C5-4F02-8636-88F01F239DE0}" dt="2023-12-25T09:22:54.432" v="2404" actId="47"/>
        <pc:sldMkLst>
          <pc:docMk/>
          <pc:sldMk cId="2135985023" sldId="426"/>
        </pc:sldMkLst>
      </pc:sldChg>
      <pc:sldChg chg="new del">
        <pc:chgData name="Debabrata Mitra" userId="11995935-c418-42ba-a793-61ad6b42deb2" providerId="ADAL" clId="{114943B0-70C5-4F02-8636-88F01F239DE0}" dt="2023-12-25T09:22:54.463" v="2405" actId="47"/>
        <pc:sldMkLst>
          <pc:docMk/>
          <pc:sldMk cId="325532182" sldId="427"/>
        </pc:sldMkLst>
      </pc:sldChg>
      <pc:sldChg chg="new del">
        <pc:chgData name="Debabrata Mitra" userId="11995935-c418-42ba-a793-61ad6b42deb2" providerId="ADAL" clId="{114943B0-70C5-4F02-8636-88F01F239DE0}" dt="2023-12-25T09:22:54.495" v="2406" actId="47"/>
        <pc:sldMkLst>
          <pc:docMk/>
          <pc:sldMk cId="3423763127" sldId="428"/>
        </pc:sldMkLst>
      </pc:sldChg>
      <pc:sldChg chg="new del">
        <pc:chgData name="Debabrata Mitra" userId="11995935-c418-42ba-a793-61ad6b42deb2" providerId="ADAL" clId="{114943B0-70C5-4F02-8636-88F01F239DE0}" dt="2023-12-25T09:22:54.542" v="2407" actId="47"/>
        <pc:sldMkLst>
          <pc:docMk/>
          <pc:sldMk cId="3479766391" sldId="429"/>
        </pc:sldMkLst>
      </pc:sldChg>
      <pc:sldChg chg="new del">
        <pc:chgData name="Debabrata Mitra" userId="11995935-c418-42ba-a793-61ad6b42deb2" providerId="ADAL" clId="{114943B0-70C5-4F02-8636-88F01F239DE0}" dt="2023-12-25T09:22:54.573" v="2408" actId="47"/>
        <pc:sldMkLst>
          <pc:docMk/>
          <pc:sldMk cId="3089586304" sldId="430"/>
        </pc:sldMkLst>
      </pc:sldChg>
      <pc:sldChg chg="new del">
        <pc:chgData name="Debabrata Mitra" userId="11995935-c418-42ba-a793-61ad6b42deb2" providerId="ADAL" clId="{114943B0-70C5-4F02-8636-88F01F239DE0}" dt="2023-12-25T09:22:55.593" v="2409" actId="47"/>
        <pc:sldMkLst>
          <pc:docMk/>
          <pc:sldMk cId="3882128791" sldId="431"/>
        </pc:sldMkLst>
      </pc:sldChg>
      <pc:sldChg chg="new del">
        <pc:chgData name="Debabrata Mitra" userId="11995935-c418-42ba-a793-61ad6b42deb2" providerId="ADAL" clId="{114943B0-70C5-4F02-8636-88F01F239DE0}" dt="2023-12-25T09:22:56.111" v="2410" actId="47"/>
        <pc:sldMkLst>
          <pc:docMk/>
          <pc:sldMk cId="3675421850" sldId="432"/>
        </pc:sldMkLst>
      </pc:sldChg>
      <pc:sldChg chg="new del">
        <pc:chgData name="Debabrata Mitra" userId="11995935-c418-42ba-a793-61ad6b42deb2" providerId="ADAL" clId="{114943B0-70C5-4F02-8636-88F01F239DE0}" dt="2023-12-25T09:22:56.127" v="2411" actId="47"/>
        <pc:sldMkLst>
          <pc:docMk/>
          <pc:sldMk cId="2054451015" sldId="433"/>
        </pc:sldMkLst>
      </pc:sldChg>
      <pc:sldChg chg="new del">
        <pc:chgData name="Debabrata Mitra" userId="11995935-c418-42ba-a793-61ad6b42deb2" providerId="ADAL" clId="{114943B0-70C5-4F02-8636-88F01F239DE0}" dt="2023-12-25T09:22:56.158" v="2412" actId="47"/>
        <pc:sldMkLst>
          <pc:docMk/>
          <pc:sldMk cId="468600931" sldId="434"/>
        </pc:sldMkLst>
      </pc:sldChg>
      <pc:sldChg chg="new del">
        <pc:chgData name="Debabrata Mitra" userId="11995935-c418-42ba-a793-61ad6b42deb2" providerId="ADAL" clId="{114943B0-70C5-4F02-8636-88F01F239DE0}" dt="2023-12-25T09:22:56.205" v="2413" actId="47"/>
        <pc:sldMkLst>
          <pc:docMk/>
          <pc:sldMk cId="221962059" sldId="435"/>
        </pc:sldMkLst>
      </pc:sldChg>
      <pc:sldChg chg="new del">
        <pc:chgData name="Debabrata Mitra" userId="11995935-c418-42ba-a793-61ad6b42deb2" providerId="ADAL" clId="{114943B0-70C5-4F02-8636-88F01F239DE0}" dt="2023-12-25T09:22:56.221" v="2414" actId="47"/>
        <pc:sldMkLst>
          <pc:docMk/>
          <pc:sldMk cId="1807203685" sldId="436"/>
        </pc:sldMkLst>
      </pc:sldChg>
      <pc:sldChg chg="new del">
        <pc:chgData name="Debabrata Mitra" userId="11995935-c418-42ba-a793-61ad6b42deb2" providerId="ADAL" clId="{114943B0-70C5-4F02-8636-88F01F239DE0}" dt="2023-12-25T09:22:04.077" v="2236" actId="680"/>
        <pc:sldMkLst>
          <pc:docMk/>
          <pc:sldMk cId="3304094737" sldId="437"/>
        </pc:sldMkLst>
      </pc:sldChg>
      <pc:sldChg chg="new del">
        <pc:chgData name="Debabrata Mitra" userId="11995935-c418-42ba-a793-61ad6b42deb2" providerId="ADAL" clId="{114943B0-70C5-4F02-8636-88F01F239DE0}" dt="2023-12-25T09:22:04.046" v="2235" actId="680"/>
        <pc:sldMkLst>
          <pc:docMk/>
          <pc:sldMk cId="3196101933" sldId="438"/>
        </pc:sldMkLst>
      </pc:sldChg>
      <pc:sldChg chg="new del">
        <pc:chgData name="Debabrata Mitra" userId="11995935-c418-42ba-a793-61ad6b42deb2" providerId="ADAL" clId="{114943B0-70C5-4F02-8636-88F01F239DE0}" dt="2023-12-25T09:22:04.029" v="2234" actId="680"/>
        <pc:sldMkLst>
          <pc:docMk/>
          <pc:sldMk cId="3377408944" sldId="439"/>
        </pc:sldMkLst>
      </pc:sldChg>
      <pc:sldChg chg="new del">
        <pc:chgData name="Debabrata Mitra" userId="11995935-c418-42ba-a793-61ad6b42deb2" providerId="ADAL" clId="{114943B0-70C5-4F02-8636-88F01F239DE0}" dt="2023-12-25T09:22:03.998" v="2233" actId="680"/>
        <pc:sldMkLst>
          <pc:docMk/>
          <pc:sldMk cId="541243258" sldId="440"/>
        </pc:sldMkLst>
      </pc:sldChg>
      <pc:sldChg chg="new del">
        <pc:chgData name="Debabrata Mitra" userId="11995935-c418-42ba-a793-61ad6b42deb2" providerId="ADAL" clId="{114943B0-70C5-4F02-8636-88F01F239DE0}" dt="2023-12-25T09:22:03.935" v="2232" actId="680"/>
        <pc:sldMkLst>
          <pc:docMk/>
          <pc:sldMk cId="971267970" sldId="441"/>
        </pc:sldMkLst>
      </pc:sldChg>
      <pc:sldChg chg="new del">
        <pc:chgData name="Debabrata Mitra" userId="11995935-c418-42ba-a793-61ad6b42deb2" providerId="ADAL" clId="{114943B0-70C5-4F02-8636-88F01F239DE0}" dt="2023-12-25T09:22:03.904" v="2231" actId="680"/>
        <pc:sldMkLst>
          <pc:docMk/>
          <pc:sldMk cId="1852217171" sldId="442"/>
        </pc:sldMkLst>
      </pc:sldChg>
      <pc:sldChg chg="new del">
        <pc:chgData name="Debabrata Mitra" userId="11995935-c418-42ba-a793-61ad6b42deb2" providerId="ADAL" clId="{114943B0-70C5-4F02-8636-88F01F239DE0}" dt="2023-12-25T09:22:03.887" v="2230" actId="680"/>
        <pc:sldMkLst>
          <pc:docMk/>
          <pc:sldMk cId="2274119595" sldId="443"/>
        </pc:sldMkLst>
      </pc:sldChg>
      <pc:sldChg chg="new del">
        <pc:chgData name="Debabrata Mitra" userId="11995935-c418-42ba-a793-61ad6b42deb2" providerId="ADAL" clId="{114943B0-70C5-4F02-8636-88F01F239DE0}" dt="2023-12-25T09:22:03.856" v="2229" actId="680"/>
        <pc:sldMkLst>
          <pc:docMk/>
          <pc:sldMk cId="2073642989" sldId="444"/>
        </pc:sldMkLst>
      </pc:sldChg>
      <pc:sldChg chg="new del">
        <pc:chgData name="Debabrata Mitra" userId="11995935-c418-42ba-a793-61ad6b42deb2" providerId="ADAL" clId="{114943B0-70C5-4F02-8636-88F01F239DE0}" dt="2023-12-25T09:22:03.840" v="2228" actId="680"/>
        <pc:sldMkLst>
          <pc:docMk/>
          <pc:sldMk cId="502328777" sldId="445"/>
        </pc:sldMkLst>
      </pc:sldChg>
      <pc:sldChg chg="new del">
        <pc:chgData name="Debabrata Mitra" userId="11995935-c418-42ba-a793-61ad6b42deb2" providerId="ADAL" clId="{114943B0-70C5-4F02-8636-88F01F239DE0}" dt="2023-12-25T09:22:03.776" v="2227" actId="680"/>
        <pc:sldMkLst>
          <pc:docMk/>
          <pc:sldMk cId="1985559941" sldId="446"/>
        </pc:sldMkLst>
      </pc:sldChg>
      <pc:sldChg chg="new del">
        <pc:chgData name="Debabrata Mitra" userId="11995935-c418-42ba-a793-61ad6b42deb2" providerId="ADAL" clId="{114943B0-70C5-4F02-8636-88F01F239DE0}" dt="2023-12-25T09:22:03.744" v="2226" actId="680"/>
        <pc:sldMkLst>
          <pc:docMk/>
          <pc:sldMk cId="3814467051" sldId="447"/>
        </pc:sldMkLst>
      </pc:sldChg>
      <pc:sldChg chg="new del">
        <pc:chgData name="Debabrata Mitra" userId="11995935-c418-42ba-a793-61ad6b42deb2" providerId="ADAL" clId="{114943B0-70C5-4F02-8636-88F01F239DE0}" dt="2023-12-25T09:22:03.713" v="2225" actId="680"/>
        <pc:sldMkLst>
          <pc:docMk/>
          <pc:sldMk cId="2436097523" sldId="448"/>
        </pc:sldMkLst>
      </pc:sldChg>
      <pc:sldChg chg="new del">
        <pc:chgData name="Debabrata Mitra" userId="11995935-c418-42ba-a793-61ad6b42deb2" providerId="ADAL" clId="{114943B0-70C5-4F02-8636-88F01F239DE0}" dt="2023-12-25T09:22:03.697" v="2224" actId="680"/>
        <pc:sldMkLst>
          <pc:docMk/>
          <pc:sldMk cId="1761198350" sldId="449"/>
        </pc:sldMkLst>
      </pc:sldChg>
      <pc:sldChg chg="new del">
        <pc:chgData name="Debabrata Mitra" userId="11995935-c418-42ba-a793-61ad6b42deb2" providerId="ADAL" clId="{114943B0-70C5-4F02-8636-88F01F239DE0}" dt="2023-12-25T09:22:03.650" v="2223" actId="680"/>
        <pc:sldMkLst>
          <pc:docMk/>
          <pc:sldMk cId="3613200418" sldId="450"/>
        </pc:sldMkLst>
      </pc:sldChg>
      <pc:sldChg chg="new del">
        <pc:chgData name="Debabrata Mitra" userId="11995935-c418-42ba-a793-61ad6b42deb2" providerId="ADAL" clId="{114943B0-70C5-4F02-8636-88F01F239DE0}" dt="2023-12-25T09:22:03.619" v="2222" actId="680"/>
        <pc:sldMkLst>
          <pc:docMk/>
          <pc:sldMk cId="4166301650" sldId="451"/>
        </pc:sldMkLst>
      </pc:sldChg>
      <pc:sldChg chg="new del">
        <pc:chgData name="Debabrata Mitra" userId="11995935-c418-42ba-a793-61ad6b42deb2" providerId="ADAL" clId="{114943B0-70C5-4F02-8636-88F01F239DE0}" dt="2023-12-25T09:22:03.588" v="2221" actId="680"/>
        <pc:sldMkLst>
          <pc:docMk/>
          <pc:sldMk cId="3969640938" sldId="452"/>
        </pc:sldMkLst>
      </pc:sldChg>
      <pc:sldChg chg="new del">
        <pc:chgData name="Debabrata Mitra" userId="11995935-c418-42ba-a793-61ad6b42deb2" providerId="ADAL" clId="{114943B0-70C5-4F02-8636-88F01F239DE0}" dt="2023-12-25T09:22:03.541" v="2220" actId="680"/>
        <pc:sldMkLst>
          <pc:docMk/>
          <pc:sldMk cId="3293427553" sldId="453"/>
        </pc:sldMkLst>
      </pc:sldChg>
      <pc:sldChg chg="new del">
        <pc:chgData name="Debabrata Mitra" userId="11995935-c418-42ba-a793-61ad6b42deb2" providerId="ADAL" clId="{114943B0-70C5-4F02-8636-88F01F239DE0}" dt="2023-12-25T09:22:03.509" v="2219" actId="680"/>
        <pc:sldMkLst>
          <pc:docMk/>
          <pc:sldMk cId="2394607264" sldId="454"/>
        </pc:sldMkLst>
      </pc:sldChg>
      <pc:sldChg chg="new del">
        <pc:chgData name="Debabrata Mitra" userId="11995935-c418-42ba-a793-61ad6b42deb2" providerId="ADAL" clId="{114943B0-70C5-4F02-8636-88F01F239DE0}" dt="2023-12-25T09:22:03.493" v="2218" actId="680"/>
        <pc:sldMkLst>
          <pc:docMk/>
          <pc:sldMk cId="1803267504" sldId="455"/>
        </pc:sldMkLst>
      </pc:sldChg>
      <pc:sldChg chg="new del">
        <pc:chgData name="Debabrata Mitra" userId="11995935-c418-42ba-a793-61ad6b42deb2" providerId="ADAL" clId="{114943B0-70C5-4F02-8636-88F01F239DE0}" dt="2023-12-25T09:22:03.021" v="2217" actId="680"/>
        <pc:sldMkLst>
          <pc:docMk/>
          <pc:sldMk cId="3623242715" sldId="456"/>
        </pc:sldMkLst>
      </pc:sldChg>
      <pc:sldMasterChg chg="add del addSldLayout delSldLayout">
        <pc:chgData name="Debabrata Mitra" userId="11995935-c418-42ba-a793-61ad6b42deb2" providerId="ADAL" clId="{114943B0-70C5-4F02-8636-88F01F239DE0}" dt="2023-12-23T04:35:12.152" v="6" actId="26606"/>
        <pc:sldMasterMkLst>
          <pc:docMk/>
          <pc:sldMasterMk cId="2790590469" sldId="2147483648"/>
        </pc:sldMasterMkLst>
        <pc:sldLayoutChg chg="add del">
          <pc:chgData name="Debabrata Mitra" userId="11995935-c418-42ba-a793-61ad6b42deb2" providerId="ADAL" clId="{114943B0-70C5-4F02-8636-88F01F239DE0}" dt="2023-12-23T04:35:12.152" v="6" actId="26606"/>
          <pc:sldLayoutMkLst>
            <pc:docMk/>
            <pc:sldMasterMk cId="2790590469" sldId="2147483648"/>
            <pc:sldLayoutMk cId="3858901269" sldId="2147483649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52" v="6" actId="26606"/>
          <pc:sldLayoutMkLst>
            <pc:docMk/>
            <pc:sldMasterMk cId="2790590469" sldId="2147483648"/>
            <pc:sldLayoutMk cId="3021462256" sldId="2147483650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52" v="6" actId="26606"/>
          <pc:sldLayoutMkLst>
            <pc:docMk/>
            <pc:sldMasterMk cId="2790590469" sldId="2147483648"/>
            <pc:sldLayoutMk cId="4119465882" sldId="2147483651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52" v="6" actId="26606"/>
          <pc:sldLayoutMkLst>
            <pc:docMk/>
            <pc:sldMasterMk cId="2790590469" sldId="2147483648"/>
            <pc:sldLayoutMk cId="2440502809" sldId="2147483652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52" v="6" actId="26606"/>
          <pc:sldLayoutMkLst>
            <pc:docMk/>
            <pc:sldMasterMk cId="2790590469" sldId="2147483648"/>
            <pc:sldLayoutMk cId="480195158" sldId="2147483653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52" v="6" actId="26606"/>
          <pc:sldLayoutMkLst>
            <pc:docMk/>
            <pc:sldMasterMk cId="2790590469" sldId="2147483648"/>
            <pc:sldLayoutMk cId="3991807494" sldId="2147483654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52" v="6" actId="26606"/>
          <pc:sldLayoutMkLst>
            <pc:docMk/>
            <pc:sldMasterMk cId="2790590469" sldId="2147483648"/>
            <pc:sldLayoutMk cId="821051057" sldId="2147483655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52" v="6" actId="26606"/>
          <pc:sldLayoutMkLst>
            <pc:docMk/>
            <pc:sldMasterMk cId="2790590469" sldId="2147483648"/>
            <pc:sldLayoutMk cId="384510911" sldId="2147483656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52" v="6" actId="26606"/>
          <pc:sldLayoutMkLst>
            <pc:docMk/>
            <pc:sldMasterMk cId="2790590469" sldId="2147483648"/>
            <pc:sldLayoutMk cId="2346855519" sldId="2147483657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52" v="6" actId="26606"/>
          <pc:sldLayoutMkLst>
            <pc:docMk/>
            <pc:sldMasterMk cId="2790590469" sldId="2147483648"/>
            <pc:sldLayoutMk cId="888604213" sldId="2147483658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52" v="6" actId="26606"/>
          <pc:sldLayoutMkLst>
            <pc:docMk/>
            <pc:sldMasterMk cId="2790590469" sldId="2147483648"/>
            <pc:sldLayoutMk cId="2690259550" sldId="2147483659"/>
          </pc:sldLayoutMkLst>
        </pc:sldLayoutChg>
      </pc:sldMasterChg>
      <pc:sldMasterChg chg="add del replId addSldLayout delSldLayout">
        <pc:chgData name="Debabrata Mitra" userId="11995935-c418-42ba-a793-61ad6b42deb2" providerId="ADAL" clId="{114943B0-70C5-4F02-8636-88F01F239DE0}" dt="2023-12-23T04:32:57.661" v="1" actId="26606"/>
        <pc:sldMasterMkLst>
          <pc:docMk/>
          <pc:sldMasterMk cId="3110962464" sldId="2147483660"/>
        </pc:sldMasterMkLst>
        <pc:sldLayoutChg chg="add del">
          <pc:chgData name="Debabrata Mitra" userId="11995935-c418-42ba-a793-61ad6b42deb2" providerId="ADAL" clId="{114943B0-70C5-4F02-8636-88F01F239DE0}" dt="2023-12-23T04:32:57.661" v="1" actId="26606"/>
          <pc:sldLayoutMkLst>
            <pc:docMk/>
            <pc:sldMasterMk cId="3110962464" sldId="2147483660"/>
            <pc:sldLayoutMk cId="1968028547" sldId="2147483661"/>
          </pc:sldLayoutMkLst>
        </pc:sldLayoutChg>
        <pc:sldLayoutChg chg="add del replId">
          <pc:chgData name="Debabrata Mitra" userId="11995935-c418-42ba-a793-61ad6b42deb2" providerId="ADAL" clId="{114943B0-70C5-4F02-8636-88F01F239DE0}" dt="2023-12-23T04:32:57.661" v="1" actId="26606"/>
          <pc:sldLayoutMkLst>
            <pc:docMk/>
            <pc:sldMasterMk cId="3110962464" sldId="2147483660"/>
            <pc:sldLayoutMk cId="3526962151" sldId="2147483662"/>
          </pc:sldLayoutMkLst>
        </pc:sldLayoutChg>
        <pc:sldLayoutChg chg="add del replId">
          <pc:chgData name="Debabrata Mitra" userId="11995935-c418-42ba-a793-61ad6b42deb2" providerId="ADAL" clId="{114943B0-70C5-4F02-8636-88F01F239DE0}" dt="2023-12-23T04:32:57.661" v="1" actId="26606"/>
          <pc:sldLayoutMkLst>
            <pc:docMk/>
            <pc:sldMasterMk cId="3110962464" sldId="2147483660"/>
            <pc:sldLayoutMk cId="240836936" sldId="2147483663"/>
          </pc:sldLayoutMkLst>
        </pc:sldLayoutChg>
        <pc:sldLayoutChg chg="add del replId">
          <pc:chgData name="Debabrata Mitra" userId="11995935-c418-42ba-a793-61ad6b42deb2" providerId="ADAL" clId="{114943B0-70C5-4F02-8636-88F01F239DE0}" dt="2023-12-23T04:32:57.661" v="1" actId="26606"/>
          <pc:sldLayoutMkLst>
            <pc:docMk/>
            <pc:sldMasterMk cId="3110962464" sldId="2147483660"/>
            <pc:sldLayoutMk cId="248906582" sldId="2147483664"/>
          </pc:sldLayoutMkLst>
        </pc:sldLayoutChg>
        <pc:sldLayoutChg chg="add del replId">
          <pc:chgData name="Debabrata Mitra" userId="11995935-c418-42ba-a793-61ad6b42deb2" providerId="ADAL" clId="{114943B0-70C5-4F02-8636-88F01F239DE0}" dt="2023-12-23T04:32:57.661" v="1" actId="26606"/>
          <pc:sldLayoutMkLst>
            <pc:docMk/>
            <pc:sldMasterMk cId="3110962464" sldId="2147483660"/>
            <pc:sldLayoutMk cId="3595660869" sldId="2147483665"/>
          </pc:sldLayoutMkLst>
        </pc:sldLayoutChg>
        <pc:sldLayoutChg chg="add del replId">
          <pc:chgData name="Debabrata Mitra" userId="11995935-c418-42ba-a793-61ad6b42deb2" providerId="ADAL" clId="{114943B0-70C5-4F02-8636-88F01F239DE0}" dt="2023-12-23T04:32:57.661" v="1" actId="26606"/>
          <pc:sldLayoutMkLst>
            <pc:docMk/>
            <pc:sldMasterMk cId="3110962464" sldId="2147483660"/>
            <pc:sldLayoutMk cId="2792023687" sldId="2147483666"/>
          </pc:sldLayoutMkLst>
        </pc:sldLayoutChg>
        <pc:sldLayoutChg chg="add del replId">
          <pc:chgData name="Debabrata Mitra" userId="11995935-c418-42ba-a793-61ad6b42deb2" providerId="ADAL" clId="{114943B0-70C5-4F02-8636-88F01F239DE0}" dt="2023-12-23T04:32:57.661" v="1" actId="26606"/>
          <pc:sldLayoutMkLst>
            <pc:docMk/>
            <pc:sldMasterMk cId="3110962464" sldId="2147483660"/>
            <pc:sldLayoutMk cId="1670755814" sldId="2147483667"/>
          </pc:sldLayoutMkLst>
        </pc:sldLayoutChg>
        <pc:sldLayoutChg chg="add del replId">
          <pc:chgData name="Debabrata Mitra" userId="11995935-c418-42ba-a793-61ad6b42deb2" providerId="ADAL" clId="{114943B0-70C5-4F02-8636-88F01F239DE0}" dt="2023-12-23T04:32:57.661" v="1" actId="26606"/>
          <pc:sldLayoutMkLst>
            <pc:docMk/>
            <pc:sldMasterMk cId="3110962464" sldId="2147483660"/>
            <pc:sldLayoutMk cId="1626046497" sldId="2147483668"/>
          </pc:sldLayoutMkLst>
        </pc:sldLayoutChg>
        <pc:sldLayoutChg chg="add del replId">
          <pc:chgData name="Debabrata Mitra" userId="11995935-c418-42ba-a793-61ad6b42deb2" providerId="ADAL" clId="{114943B0-70C5-4F02-8636-88F01F239DE0}" dt="2023-12-23T04:32:57.661" v="1" actId="26606"/>
          <pc:sldLayoutMkLst>
            <pc:docMk/>
            <pc:sldMasterMk cId="3110962464" sldId="2147483660"/>
            <pc:sldLayoutMk cId="2887181524" sldId="2147483669"/>
          </pc:sldLayoutMkLst>
        </pc:sldLayoutChg>
        <pc:sldLayoutChg chg="add del replId">
          <pc:chgData name="Debabrata Mitra" userId="11995935-c418-42ba-a793-61ad6b42deb2" providerId="ADAL" clId="{114943B0-70C5-4F02-8636-88F01F239DE0}" dt="2023-12-23T04:32:57.661" v="1" actId="26606"/>
          <pc:sldLayoutMkLst>
            <pc:docMk/>
            <pc:sldMasterMk cId="3110962464" sldId="2147483660"/>
            <pc:sldLayoutMk cId="220590067" sldId="2147483670"/>
          </pc:sldLayoutMkLst>
        </pc:sldLayoutChg>
        <pc:sldLayoutChg chg="add del replId">
          <pc:chgData name="Debabrata Mitra" userId="11995935-c418-42ba-a793-61ad6b42deb2" providerId="ADAL" clId="{114943B0-70C5-4F02-8636-88F01F239DE0}" dt="2023-12-23T04:32:57.661" v="1" actId="26606"/>
          <pc:sldLayoutMkLst>
            <pc:docMk/>
            <pc:sldMasterMk cId="3110962464" sldId="2147483660"/>
            <pc:sldLayoutMk cId="3872109095" sldId="2147483671"/>
          </pc:sldLayoutMkLst>
        </pc:sldLayoutChg>
      </pc:sldMasterChg>
      <pc:sldMasterChg chg="add del addSldLayout delSldLayout">
        <pc:chgData name="Debabrata Mitra" userId="11995935-c418-42ba-a793-61ad6b42deb2" providerId="ADAL" clId="{114943B0-70C5-4F02-8636-88F01F239DE0}" dt="2023-12-23T04:33:00.596" v="3" actId="26606"/>
        <pc:sldMasterMkLst>
          <pc:docMk/>
          <pc:sldMasterMk cId="3331568970" sldId="2147483673"/>
        </pc:sldMasterMkLst>
        <pc:sldLayoutChg chg="add del">
          <pc:chgData name="Debabrata Mitra" userId="11995935-c418-42ba-a793-61ad6b42deb2" providerId="ADAL" clId="{114943B0-70C5-4F02-8636-88F01F239DE0}" dt="2023-12-23T04:33:00.596" v="3" actId="26606"/>
          <pc:sldLayoutMkLst>
            <pc:docMk/>
            <pc:sldMasterMk cId="3331568970" sldId="2147483673"/>
            <pc:sldLayoutMk cId="127400599" sldId="2147483662"/>
          </pc:sldLayoutMkLst>
        </pc:sldLayoutChg>
        <pc:sldLayoutChg chg="add del">
          <pc:chgData name="Debabrata Mitra" userId="11995935-c418-42ba-a793-61ad6b42deb2" providerId="ADAL" clId="{114943B0-70C5-4F02-8636-88F01F239DE0}" dt="2023-12-23T04:33:00.596" v="3" actId="26606"/>
          <pc:sldLayoutMkLst>
            <pc:docMk/>
            <pc:sldMasterMk cId="3331568970" sldId="2147483673"/>
            <pc:sldLayoutMk cId="2756932759" sldId="2147483663"/>
          </pc:sldLayoutMkLst>
        </pc:sldLayoutChg>
        <pc:sldLayoutChg chg="add del">
          <pc:chgData name="Debabrata Mitra" userId="11995935-c418-42ba-a793-61ad6b42deb2" providerId="ADAL" clId="{114943B0-70C5-4F02-8636-88F01F239DE0}" dt="2023-12-23T04:33:00.596" v="3" actId="26606"/>
          <pc:sldLayoutMkLst>
            <pc:docMk/>
            <pc:sldMasterMk cId="3331568970" sldId="2147483673"/>
            <pc:sldLayoutMk cId="4198558412" sldId="2147483664"/>
          </pc:sldLayoutMkLst>
        </pc:sldLayoutChg>
        <pc:sldLayoutChg chg="add del">
          <pc:chgData name="Debabrata Mitra" userId="11995935-c418-42ba-a793-61ad6b42deb2" providerId="ADAL" clId="{114943B0-70C5-4F02-8636-88F01F239DE0}" dt="2023-12-23T04:33:00.596" v="3" actId="26606"/>
          <pc:sldLayoutMkLst>
            <pc:docMk/>
            <pc:sldMasterMk cId="3331568970" sldId="2147483673"/>
            <pc:sldLayoutMk cId="112151299" sldId="2147483665"/>
          </pc:sldLayoutMkLst>
        </pc:sldLayoutChg>
        <pc:sldLayoutChg chg="add del">
          <pc:chgData name="Debabrata Mitra" userId="11995935-c418-42ba-a793-61ad6b42deb2" providerId="ADAL" clId="{114943B0-70C5-4F02-8636-88F01F239DE0}" dt="2023-12-23T04:33:00.596" v="3" actId="26606"/>
          <pc:sldLayoutMkLst>
            <pc:docMk/>
            <pc:sldMasterMk cId="3331568970" sldId="2147483673"/>
            <pc:sldLayoutMk cId="2213457812" sldId="2147483666"/>
          </pc:sldLayoutMkLst>
        </pc:sldLayoutChg>
        <pc:sldLayoutChg chg="add del">
          <pc:chgData name="Debabrata Mitra" userId="11995935-c418-42ba-a793-61ad6b42deb2" providerId="ADAL" clId="{114943B0-70C5-4F02-8636-88F01F239DE0}" dt="2023-12-23T04:33:00.596" v="3" actId="26606"/>
          <pc:sldLayoutMkLst>
            <pc:docMk/>
            <pc:sldMasterMk cId="3331568970" sldId="2147483673"/>
            <pc:sldLayoutMk cId="2589540728" sldId="2147483667"/>
          </pc:sldLayoutMkLst>
        </pc:sldLayoutChg>
        <pc:sldLayoutChg chg="add del">
          <pc:chgData name="Debabrata Mitra" userId="11995935-c418-42ba-a793-61ad6b42deb2" providerId="ADAL" clId="{114943B0-70C5-4F02-8636-88F01F239DE0}" dt="2023-12-23T04:33:00.596" v="3" actId="26606"/>
          <pc:sldLayoutMkLst>
            <pc:docMk/>
            <pc:sldMasterMk cId="3331568970" sldId="2147483673"/>
            <pc:sldLayoutMk cId="3837795933" sldId="2147483668"/>
          </pc:sldLayoutMkLst>
        </pc:sldLayoutChg>
        <pc:sldLayoutChg chg="add del">
          <pc:chgData name="Debabrata Mitra" userId="11995935-c418-42ba-a793-61ad6b42deb2" providerId="ADAL" clId="{114943B0-70C5-4F02-8636-88F01F239DE0}" dt="2023-12-23T04:33:00.596" v="3" actId="26606"/>
          <pc:sldLayoutMkLst>
            <pc:docMk/>
            <pc:sldMasterMk cId="3331568970" sldId="2147483673"/>
            <pc:sldLayoutMk cId="2526263259" sldId="2147483669"/>
          </pc:sldLayoutMkLst>
        </pc:sldLayoutChg>
        <pc:sldLayoutChg chg="add del">
          <pc:chgData name="Debabrata Mitra" userId="11995935-c418-42ba-a793-61ad6b42deb2" providerId="ADAL" clId="{114943B0-70C5-4F02-8636-88F01F239DE0}" dt="2023-12-23T04:33:00.596" v="3" actId="26606"/>
          <pc:sldLayoutMkLst>
            <pc:docMk/>
            <pc:sldMasterMk cId="3331568970" sldId="2147483673"/>
            <pc:sldLayoutMk cId="1493838408" sldId="2147483670"/>
          </pc:sldLayoutMkLst>
        </pc:sldLayoutChg>
        <pc:sldLayoutChg chg="add del">
          <pc:chgData name="Debabrata Mitra" userId="11995935-c418-42ba-a793-61ad6b42deb2" providerId="ADAL" clId="{114943B0-70C5-4F02-8636-88F01F239DE0}" dt="2023-12-23T04:33:00.596" v="3" actId="26606"/>
          <pc:sldLayoutMkLst>
            <pc:docMk/>
            <pc:sldMasterMk cId="3331568970" sldId="2147483673"/>
            <pc:sldLayoutMk cId="3918679334" sldId="2147483671"/>
          </pc:sldLayoutMkLst>
        </pc:sldLayoutChg>
        <pc:sldLayoutChg chg="add del">
          <pc:chgData name="Debabrata Mitra" userId="11995935-c418-42ba-a793-61ad6b42deb2" providerId="ADAL" clId="{114943B0-70C5-4F02-8636-88F01F239DE0}" dt="2023-12-23T04:33:00.596" v="3" actId="26606"/>
          <pc:sldLayoutMkLst>
            <pc:docMk/>
            <pc:sldMasterMk cId="3331568970" sldId="2147483673"/>
            <pc:sldLayoutMk cId="284541382" sldId="2147483672"/>
          </pc:sldLayoutMkLst>
        </pc:sldLayoutChg>
      </pc:sldMasterChg>
      <pc:sldMasterChg chg="add del addSldLayout delSldLayout">
        <pc:chgData name="Debabrata Mitra" userId="11995935-c418-42ba-a793-61ad6b42deb2" providerId="ADAL" clId="{114943B0-70C5-4F02-8636-88F01F239DE0}" dt="2023-12-23T04:35:12.120" v="5" actId="26606"/>
        <pc:sldMasterMkLst>
          <pc:docMk/>
          <pc:sldMasterMk cId="497000929" sldId="2147483686"/>
        </pc:sldMasterMkLst>
        <pc:sldLayoutChg chg="add del">
          <pc:chgData name="Debabrata Mitra" userId="11995935-c418-42ba-a793-61ad6b42deb2" providerId="ADAL" clId="{114943B0-70C5-4F02-8636-88F01F239DE0}" dt="2023-12-23T04:35:12.120" v="5" actId="26606"/>
          <pc:sldLayoutMkLst>
            <pc:docMk/>
            <pc:sldMasterMk cId="497000929" sldId="2147483686"/>
            <pc:sldLayoutMk cId="3663765133" sldId="2147483675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20" v="5" actId="26606"/>
          <pc:sldLayoutMkLst>
            <pc:docMk/>
            <pc:sldMasterMk cId="497000929" sldId="2147483686"/>
            <pc:sldLayoutMk cId="2060315023" sldId="2147483676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20" v="5" actId="26606"/>
          <pc:sldLayoutMkLst>
            <pc:docMk/>
            <pc:sldMasterMk cId="497000929" sldId="2147483686"/>
            <pc:sldLayoutMk cId="1532396746" sldId="2147483677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20" v="5" actId="26606"/>
          <pc:sldLayoutMkLst>
            <pc:docMk/>
            <pc:sldMasterMk cId="497000929" sldId="2147483686"/>
            <pc:sldLayoutMk cId="2794987235" sldId="2147483678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20" v="5" actId="26606"/>
          <pc:sldLayoutMkLst>
            <pc:docMk/>
            <pc:sldMasterMk cId="497000929" sldId="2147483686"/>
            <pc:sldLayoutMk cId="1411265605" sldId="2147483679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20" v="5" actId="26606"/>
          <pc:sldLayoutMkLst>
            <pc:docMk/>
            <pc:sldMasterMk cId="497000929" sldId="2147483686"/>
            <pc:sldLayoutMk cId="177056335" sldId="2147483680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20" v="5" actId="26606"/>
          <pc:sldLayoutMkLst>
            <pc:docMk/>
            <pc:sldMasterMk cId="497000929" sldId="2147483686"/>
            <pc:sldLayoutMk cId="3321782791" sldId="2147483681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20" v="5" actId="26606"/>
          <pc:sldLayoutMkLst>
            <pc:docMk/>
            <pc:sldMasterMk cId="497000929" sldId="2147483686"/>
            <pc:sldLayoutMk cId="1789797857" sldId="2147483682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20" v="5" actId="26606"/>
          <pc:sldLayoutMkLst>
            <pc:docMk/>
            <pc:sldMasterMk cId="497000929" sldId="2147483686"/>
            <pc:sldLayoutMk cId="3138923720" sldId="2147483683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20" v="5" actId="26606"/>
          <pc:sldLayoutMkLst>
            <pc:docMk/>
            <pc:sldMasterMk cId="497000929" sldId="2147483686"/>
            <pc:sldLayoutMk cId="995920328" sldId="2147483684"/>
          </pc:sldLayoutMkLst>
        </pc:sldLayoutChg>
        <pc:sldLayoutChg chg="add del">
          <pc:chgData name="Debabrata Mitra" userId="11995935-c418-42ba-a793-61ad6b42deb2" providerId="ADAL" clId="{114943B0-70C5-4F02-8636-88F01F239DE0}" dt="2023-12-23T04:35:12.120" v="5" actId="26606"/>
          <pc:sldLayoutMkLst>
            <pc:docMk/>
            <pc:sldMasterMk cId="497000929" sldId="2147483686"/>
            <pc:sldLayoutMk cId="1275007396" sldId="2147483685"/>
          </pc:sldLayoutMkLst>
        </pc:sldLayoutChg>
      </pc:sldMasterChg>
      <pc:sldMasterChg chg="add del addSldLayout delSldLayout">
        <pc:chgData name="Debabrata Mitra" userId="11995935-c418-42ba-a793-61ad6b42deb2" providerId="ADAL" clId="{114943B0-70C5-4F02-8636-88F01F239DE0}" dt="2023-12-23T04:52:27.040" v="47" actId="26606"/>
        <pc:sldMasterMkLst>
          <pc:docMk/>
          <pc:sldMasterMk cId="3140861616" sldId="2147483699"/>
        </pc:sldMasterMkLst>
        <pc:sldLayoutChg chg="add del">
          <pc:chgData name="Debabrata Mitra" userId="11995935-c418-42ba-a793-61ad6b42deb2" providerId="ADAL" clId="{114943B0-70C5-4F02-8636-88F01F239DE0}" dt="2023-12-23T04:52:27.040" v="47" actId="26606"/>
          <pc:sldLayoutMkLst>
            <pc:docMk/>
            <pc:sldMasterMk cId="3140861616" sldId="2147483699"/>
            <pc:sldLayoutMk cId="1147195119" sldId="2147483688"/>
          </pc:sldLayoutMkLst>
        </pc:sldLayoutChg>
        <pc:sldLayoutChg chg="add del">
          <pc:chgData name="Debabrata Mitra" userId="11995935-c418-42ba-a793-61ad6b42deb2" providerId="ADAL" clId="{114943B0-70C5-4F02-8636-88F01F239DE0}" dt="2023-12-23T04:52:27.040" v="47" actId="26606"/>
          <pc:sldLayoutMkLst>
            <pc:docMk/>
            <pc:sldMasterMk cId="3140861616" sldId="2147483699"/>
            <pc:sldLayoutMk cId="606096885" sldId="2147483689"/>
          </pc:sldLayoutMkLst>
        </pc:sldLayoutChg>
        <pc:sldLayoutChg chg="add del">
          <pc:chgData name="Debabrata Mitra" userId="11995935-c418-42ba-a793-61ad6b42deb2" providerId="ADAL" clId="{114943B0-70C5-4F02-8636-88F01F239DE0}" dt="2023-12-23T04:52:27.040" v="47" actId="26606"/>
          <pc:sldLayoutMkLst>
            <pc:docMk/>
            <pc:sldMasterMk cId="3140861616" sldId="2147483699"/>
            <pc:sldLayoutMk cId="1341305981" sldId="2147483690"/>
          </pc:sldLayoutMkLst>
        </pc:sldLayoutChg>
        <pc:sldLayoutChg chg="add del">
          <pc:chgData name="Debabrata Mitra" userId="11995935-c418-42ba-a793-61ad6b42deb2" providerId="ADAL" clId="{114943B0-70C5-4F02-8636-88F01F239DE0}" dt="2023-12-23T04:52:27.040" v="47" actId="26606"/>
          <pc:sldLayoutMkLst>
            <pc:docMk/>
            <pc:sldMasterMk cId="3140861616" sldId="2147483699"/>
            <pc:sldLayoutMk cId="447505419" sldId="2147483691"/>
          </pc:sldLayoutMkLst>
        </pc:sldLayoutChg>
        <pc:sldLayoutChg chg="add del">
          <pc:chgData name="Debabrata Mitra" userId="11995935-c418-42ba-a793-61ad6b42deb2" providerId="ADAL" clId="{114943B0-70C5-4F02-8636-88F01F239DE0}" dt="2023-12-23T04:52:27.040" v="47" actId="26606"/>
          <pc:sldLayoutMkLst>
            <pc:docMk/>
            <pc:sldMasterMk cId="3140861616" sldId="2147483699"/>
            <pc:sldLayoutMk cId="1605755305" sldId="2147483692"/>
          </pc:sldLayoutMkLst>
        </pc:sldLayoutChg>
        <pc:sldLayoutChg chg="add del">
          <pc:chgData name="Debabrata Mitra" userId="11995935-c418-42ba-a793-61ad6b42deb2" providerId="ADAL" clId="{114943B0-70C5-4F02-8636-88F01F239DE0}" dt="2023-12-23T04:52:27.040" v="47" actId="26606"/>
          <pc:sldLayoutMkLst>
            <pc:docMk/>
            <pc:sldMasterMk cId="3140861616" sldId="2147483699"/>
            <pc:sldLayoutMk cId="2280212078" sldId="2147483693"/>
          </pc:sldLayoutMkLst>
        </pc:sldLayoutChg>
        <pc:sldLayoutChg chg="add del">
          <pc:chgData name="Debabrata Mitra" userId="11995935-c418-42ba-a793-61ad6b42deb2" providerId="ADAL" clId="{114943B0-70C5-4F02-8636-88F01F239DE0}" dt="2023-12-23T04:52:27.040" v="47" actId="26606"/>
          <pc:sldLayoutMkLst>
            <pc:docMk/>
            <pc:sldMasterMk cId="3140861616" sldId="2147483699"/>
            <pc:sldLayoutMk cId="2434905494" sldId="2147483694"/>
          </pc:sldLayoutMkLst>
        </pc:sldLayoutChg>
        <pc:sldLayoutChg chg="add del">
          <pc:chgData name="Debabrata Mitra" userId="11995935-c418-42ba-a793-61ad6b42deb2" providerId="ADAL" clId="{114943B0-70C5-4F02-8636-88F01F239DE0}" dt="2023-12-23T04:52:27.040" v="47" actId="26606"/>
          <pc:sldLayoutMkLst>
            <pc:docMk/>
            <pc:sldMasterMk cId="3140861616" sldId="2147483699"/>
            <pc:sldLayoutMk cId="986344228" sldId="2147483695"/>
          </pc:sldLayoutMkLst>
        </pc:sldLayoutChg>
        <pc:sldLayoutChg chg="add del">
          <pc:chgData name="Debabrata Mitra" userId="11995935-c418-42ba-a793-61ad6b42deb2" providerId="ADAL" clId="{114943B0-70C5-4F02-8636-88F01F239DE0}" dt="2023-12-23T04:52:27.040" v="47" actId="26606"/>
          <pc:sldLayoutMkLst>
            <pc:docMk/>
            <pc:sldMasterMk cId="3140861616" sldId="2147483699"/>
            <pc:sldLayoutMk cId="4004969049" sldId="2147483696"/>
          </pc:sldLayoutMkLst>
        </pc:sldLayoutChg>
        <pc:sldLayoutChg chg="add del">
          <pc:chgData name="Debabrata Mitra" userId="11995935-c418-42ba-a793-61ad6b42deb2" providerId="ADAL" clId="{114943B0-70C5-4F02-8636-88F01F239DE0}" dt="2023-12-23T04:52:27.040" v="47" actId="26606"/>
          <pc:sldLayoutMkLst>
            <pc:docMk/>
            <pc:sldMasterMk cId="3140861616" sldId="2147483699"/>
            <pc:sldLayoutMk cId="2045655479" sldId="2147483697"/>
          </pc:sldLayoutMkLst>
        </pc:sldLayoutChg>
        <pc:sldLayoutChg chg="add del">
          <pc:chgData name="Debabrata Mitra" userId="11995935-c418-42ba-a793-61ad6b42deb2" providerId="ADAL" clId="{114943B0-70C5-4F02-8636-88F01F239DE0}" dt="2023-12-23T04:52:27.040" v="47" actId="26606"/>
          <pc:sldLayoutMkLst>
            <pc:docMk/>
            <pc:sldMasterMk cId="3140861616" sldId="2147483699"/>
            <pc:sldLayoutMk cId="3738178562" sldId="2147483698"/>
          </pc:sldLayoutMkLst>
        </pc:sldLayoutChg>
      </pc:sldMasterChg>
      <pc:sldMasterChg chg="add del addSldLayout delSldLayout">
        <pc:chgData name="Debabrata Mitra" userId="11995935-c418-42ba-a793-61ad6b42deb2" providerId="ADAL" clId="{114943B0-70C5-4F02-8636-88F01F239DE0}" dt="2023-12-23T04:52:26.946" v="46" actId="26606"/>
        <pc:sldMasterMkLst>
          <pc:docMk/>
          <pc:sldMasterMk cId="3816613551" sldId="2147483700"/>
        </pc:sldMasterMkLst>
        <pc:sldLayoutChg chg="add del">
          <pc:chgData name="Debabrata Mitra" userId="11995935-c418-42ba-a793-61ad6b42deb2" providerId="ADAL" clId="{114943B0-70C5-4F02-8636-88F01F239DE0}" dt="2023-12-23T04:52:26.946" v="46" actId="26606"/>
          <pc:sldLayoutMkLst>
            <pc:docMk/>
            <pc:sldMasterMk cId="3816613551" sldId="2147483700"/>
            <pc:sldLayoutMk cId="3973684351" sldId="2147483701"/>
          </pc:sldLayoutMkLst>
        </pc:sldLayoutChg>
        <pc:sldLayoutChg chg="add del">
          <pc:chgData name="Debabrata Mitra" userId="11995935-c418-42ba-a793-61ad6b42deb2" providerId="ADAL" clId="{114943B0-70C5-4F02-8636-88F01F239DE0}" dt="2023-12-23T04:52:26.946" v="46" actId="26606"/>
          <pc:sldLayoutMkLst>
            <pc:docMk/>
            <pc:sldMasterMk cId="3816613551" sldId="2147483700"/>
            <pc:sldLayoutMk cId="3347305576" sldId="2147483702"/>
          </pc:sldLayoutMkLst>
        </pc:sldLayoutChg>
        <pc:sldLayoutChg chg="add del">
          <pc:chgData name="Debabrata Mitra" userId="11995935-c418-42ba-a793-61ad6b42deb2" providerId="ADAL" clId="{114943B0-70C5-4F02-8636-88F01F239DE0}" dt="2023-12-23T04:52:26.946" v="46" actId="26606"/>
          <pc:sldLayoutMkLst>
            <pc:docMk/>
            <pc:sldMasterMk cId="3816613551" sldId="2147483700"/>
            <pc:sldLayoutMk cId="2557882239" sldId="2147483703"/>
          </pc:sldLayoutMkLst>
        </pc:sldLayoutChg>
        <pc:sldLayoutChg chg="add del">
          <pc:chgData name="Debabrata Mitra" userId="11995935-c418-42ba-a793-61ad6b42deb2" providerId="ADAL" clId="{114943B0-70C5-4F02-8636-88F01F239DE0}" dt="2023-12-23T04:52:26.946" v="46" actId="26606"/>
          <pc:sldLayoutMkLst>
            <pc:docMk/>
            <pc:sldMasterMk cId="3816613551" sldId="2147483700"/>
            <pc:sldLayoutMk cId="1449431941" sldId="2147483704"/>
          </pc:sldLayoutMkLst>
        </pc:sldLayoutChg>
        <pc:sldLayoutChg chg="add del">
          <pc:chgData name="Debabrata Mitra" userId="11995935-c418-42ba-a793-61ad6b42deb2" providerId="ADAL" clId="{114943B0-70C5-4F02-8636-88F01F239DE0}" dt="2023-12-23T04:52:26.946" v="46" actId="26606"/>
          <pc:sldLayoutMkLst>
            <pc:docMk/>
            <pc:sldMasterMk cId="3816613551" sldId="2147483700"/>
            <pc:sldLayoutMk cId="1114819093" sldId="2147483705"/>
          </pc:sldLayoutMkLst>
        </pc:sldLayoutChg>
        <pc:sldLayoutChg chg="add del">
          <pc:chgData name="Debabrata Mitra" userId="11995935-c418-42ba-a793-61ad6b42deb2" providerId="ADAL" clId="{114943B0-70C5-4F02-8636-88F01F239DE0}" dt="2023-12-23T04:52:26.946" v="46" actId="26606"/>
          <pc:sldLayoutMkLst>
            <pc:docMk/>
            <pc:sldMasterMk cId="3816613551" sldId="2147483700"/>
            <pc:sldLayoutMk cId="1496370714" sldId="2147483706"/>
          </pc:sldLayoutMkLst>
        </pc:sldLayoutChg>
        <pc:sldLayoutChg chg="add del">
          <pc:chgData name="Debabrata Mitra" userId="11995935-c418-42ba-a793-61ad6b42deb2" providerId="ADAL" clId="{114943B0-70C5-4F02-8636-88F01F239DE0}" dt="2023-12-23T04:52:26.946" v="46" actId="26606"/>
          <pc:sldLayoutMkLst>
            <pc:docMk/>
            <pc:sldMasterMk cId="3816613551" sldId="2147483700"/>
            <pc:sldLayoutMk cId="94617543" sldId="2147483707"/>
          </pc:sldLayoutMkLst>
        </pc:sldLayoutChg>
        <pc:sldLayoutChg chg="add del">
          <pc:chgData name="Debabrata Mitra" userId="11995935-c418-42ba-a793-61ad6b42deb2" providerId="ADAL" clId="{114943B0-70C5-4F02-8636-88F01F239DE0}" dt="2023-12-23T04:52:26.946" v="46" actId="26606"/>
          <pc:sldLayoutMkLst>
            <pc:docMk/>
            <pc:sldMasterMk cId="3816613551" sldId="2147483700"/>
            <pc:sldLayoutMk cId="1880228023" sldId="2147483708"/>
          </pc:sldLayoutMkLst>
        </pc:sldLayoutChg>
        <pc:sldLayoutChg chg="add del">
          <pc:chgData name="Debabrata Mitra" userId="11995935-c418-42ba-a793-61ad6b42deb2" providerId="ADAL" clId="{114943B0-70C5-4F02-8636-88F01F239DE0}" dt="2023-12-23T04:52:26.946" v="46" actId="26606"/>
          <pc:sldLayoutMkLst>
            <pc:docMk/>
            <pc:sldMasterMk cId="3816613551" sldId="2147483700"/>
            <pc:sldLayoutMk cId="2730067274" sldId="2147483709"/>
          </pc:sldLayoutMkLst>
        </pc:sldLayoutChg>
        <pc:sldLayoutChg chg="add del">
          <pc:chgData name="Debabrata Mitra" userId="11995935-c418-42ba-a793-61ad6b42deb2" providerId="ADAL" clId="{114943B0-70C5-4F02-8636-88F01F239DE0}" dt="2023-12-23T04:52:26.946" v="46" actId="26606"/>
          <pc:sldLayoutMkLst>
            <pc:docMk/>
            <pc:sldMasterMk cId="3816613551" sldId="2147483700"/>
            <pc:sldLayoutMk cId="2206862260" sldId="2147483710"/>
          </pc:sldLayoutMkLst>
        </pc:sldLayoutChg>
        <pc:sldLayoutChg chg="add del">
          <pc:chgData name="Debabrata Mitra" userId="11995935-c418-42ba-a793-61ad6b42deb2" providerId="ADAL" clId="{114943B0-70C5-4F02-8636-88F01F239DE0}" dt="2023-12-23T04:52:26.946" v="46" actId="26606"/>
          <pc:sldLayoutMkLst>
            <pc:docMk/>
            <pc:sldMasterMk cId="3816613551" sldId="2147483700"/>
            <pc:sldLayoutMk cId="2116890789" sldId="2147483711"/>
          </pc:sldLayoutMkLst>
        </pc:sldLayoutChg>
      </pc:sldMasterChg>
      <pc:sldMasterChg chg="add setBg addSldLayout modSldLayout">
        <pc:chgData name="Debabrata Mitra" userId="11995935-c418-42ba-a793-61ad6b42deb2" providerId="ADAL" clId="{114943B0-70C5-4F02-8636-88F01F239DE0}" dt="2023-12-25T09:24:09.588" v="2418"/>
        <pc:sldMasterMkLst>
          <pc:docMk/>
          <pc:sldMasterMk cId="2969028794" sldId="2147483723"/>
        </pc:sldMasterMkLst>
        <pc:sldLayoutChg chg="add setBg">
          <pc:chgData name="Debabrata Mitra" userId="11995935-c418-42ba-a793-61ad6b42deb2" providerId="ADAL" clId="{114943B0-70C5-4F02-8636-88F01F239DE0}" dt="2023-12-25T09:24:09.588" v="2418"/>
          <pc:sldLayoutMkLst>
            <pc:docMk/>
            <pc:sldMasterMk cId="2969028794" sldId="2147483723"/>
            <pc:sldLayoutMk cId="2395200313" sldId="2147483712"/>
          </pc:sldLayoutMkLst>
        </pc:sldLayoutChg>
        <pc:sldLayoutChg chg="add setBg">
          <pc:chgData name="Debabrata Mitra" userId="11995935-c418-42ba-a793-61ad6b42deb2" providerId="ADAL" clId="{114943B0-70C5-4F02-8636-88F01F239DE0}" dt="2023-12-25T09:24:09.588" v="2418"/>
          <pc:sldLayoutMkLst>
            <pc:docMk/>
            <pc:sldMasterMk cId="2969028794" sldId="2147483723"/>
            <pc:sldLayoutMk cId="3822106271" sldId="2147483713"/>
          </pc:sldLayoutMkLst>
        </pc:sldLayoutChg>
        <pc:sldLayoutChg chg="add setBg">
          <pc:chgData name="Debabrata Mitra" userId="11995935-c418-42ba-a793-61ad6b42deb2" providerId="ADAL" clId="{114943B0-70C5-4F02-8636-88F01F239DE0}" dt="2023-12-25T09:24:09.588" v="2418"/>
          <pc:sldLayoutMkLst>
            <pc:docMk/>
            <pc:sldMasterMk cId="2969028794" sldId="2147483723"/>
            <pc:sldLayoutMk cId="3867921651" sldId="2147483714"/>
          </pc:sldLayoutMkLst>
        </pc:sldLayoutChg>
        <pc:sldLayoutChg chg="add setBg">
          <pc:chgData name="Debabrata Mitra" userId="11995935-c418-42ba-a793-61ad6b42deb2" providerId="ADAL" clId="{114943B0-70C5-4F02-8636-88F01F239DE0}" dt="2023-12-25T09:24:09.588" v="2418"/>
          <pc:sldLayoutMkLst>
            <pc:docMk/>
            <pc:sldMasterMk cId="2969028794" sldId="2147483723"/>
            <pc:sldLayoutMk cId="1697198672" sldId="2147483715"/>
          </pc:sldLayoutMkLst>
        </pc:sldLayoutChg>
        <pc:sldLayoutChg chg="add setBg">
          <pc:chgData name="Debabrata Mitra" userId="11995935-c418-42ba-a793-61ad6b42deb2" providerId="ADAL" clId="{114943B0-70C5-4F02-8636-88F01F239DE0}" dt="2023-12-25T09:24:09.588" v="2418"/>
          <pc:sldLayoutMkLst>
            <pc:docMk/>
            <pc:sldMasterMk cId="2969028794" sldId="2147483723"/>
            <pc:sldLayoutMk cId="1000741682" sldId="2147483716"/>
          </pc:sldLayoutMkLst>
        </pc:sldLayoutChg>
        <pc:sldLayoutChg chg="add setBg">
          <pc:chgData name="Debabrata Mitra" userId="11995935-c418-42ba-a793-61ad6b42deb2" providerId="ADAL" clId="{114943B0-70C5-4F02-8636-88F01F239DE0}" dt="2023-12-25T09:24:09.588" v="2418"/>
          <pc:sldLayoutMkLst>
            <pc:docMk/>
            <pc:sldMasterMk cId="2969028794" sldId="2147483723"/>
            <pc:sldLayoutMk cId="4266385154" sldId="2147483717"/>
          </pc:sldLayoutMkLst>
        </pc:sldLayoutChg>
        <pc:sldLayoutChg chg="add setBg">
          <pc:chgData name="Debabrata Mitra" userId="11995935-c418-42ba-a793-61ad6b42deb2" providerId="ADAL" clId="{114943B0-70C5-4F02-8636-88F01F239DE0}" dt="2023-12-25T09:24:09.588" v="2418"/>
          <pc:sldLayoutMkLst>
            <pc:docMk/>
            <pc:sldMasterMk cId="2969028794" sldId="2147483723"/>
            <pc:sldLayoutMk cId="3941844285" sldId="2147483718"/>
          </pc:sldLayoutMkLst>
        </pc:sldLayoutChg>
        <pc:sldLayoutChg chg="add setBg">
          <pc:chgData name="Debabrata Mitra" userId="11995935-c418-42ba-a793-61ad6b42deb2" providerId="ADAL" clId="{114943B0-70C5-4F02-8636-88F01F239DE0}" dt="2023-12-25T09:24:09.588" v="2418"/>
          <pc:sldLayoutMkLst>
            <pc:docMk/>
            <pc:sldMasterMk cId="2969028794" sldId="2147483723"/>
            <pc:sldLayoutMk cId="1329848912" sldId="2147483719"/>
          </pc:sldLayoutMkLst>
        </pc:sldLayoutChg>
        <pc:sldLayoutChg chg="add setBg">
          <pc:chgData name="Debabrata Mitra" userId="11995935-c418-42ba-a793-61ad6b42deb2" providerId="ADAL" clId="{114943B0-70C5-4F02-8636-88F01F239DE0}" dt="2023-12-25T09:24:09.588" v="2418"/>
          <pc:sldLayoutMkLst>
            <pc:docMk/>
            <pc:sldMasterMk cId="2969028794" sldId="2147483723"/>
            <pc:sldLayoutMk cId="3152469123" sldId="2147483720"/>
          </pc:sldLayoutMkLst>
        </pc:sldLayoutChg>
        <pc:sldLayoutChg chg="add setBg">
          <pc:chgData name="Debabrata Mitra" userId="11995935-c418-42ba-a793-61ad6b42deb2" providerId="ADAL" clId="{114943B0-70C5-4F02-8636-88F01F239DE0}" dt="2023-12-25T09:24:09.588" v="2418"/>
          <pc:sldLayoutMkLst>
            <pc:docMk/>
            <pc:sldMasterMk cId="2969028794" sldId="2147483723"/>
            <pc:sldLayoutMk cId="515729346" sldId="2147483721"/>
          </pc:sldLayoutMkLst>
        </pc:sldLayoutChg>
        <pc:sldLayoutChg chg="add setBg">
          <pc:chgData name="Debabrata Mitra" userId="11995935-c418-42ba-a793-61ad6b42deb2" providerId="ADAL" clId="{114943B0-70C5-4F02-8636-88F01F239DE0}" dt="2023-12-25T09:24:09.588" v="2418"/>
          <pc:sldLayoutMkLst>
            <pc:docMk/>
            <pc:sldMasterMk cId="2969028794" sldId="2147483723"/>
            <pc:sldLayoutMk cId="680784337" sldId="2147483722"/>
          </pc:sldLayoutMkLst>
        </pc:sldLayoutChg>
      </pc:sldMasterChg>
      <pc:sldMasterChg chg="add del addSldLayout delSldLayout">
        <pc:chgData name="Debabrata Mitra" userId="11995935-c418-42ba-a793-61ad6b42deb2" providerId="ADAL" clId="{114943B0-70C5-4F02-8636-88F01F239DE0}" dt="2023-12-23T04:49:25.636" v="42" actId="26606"/>
        <pc:sldMasterMkLst>
          <pc:docMk/>
          <pc:sldMasterMk cId="3689674591" sldId="2147483723"/>
        </pc:sldMasterMkLst>
        <pc:sldLayoutChg chg="add del">
          <pc:chgData name="Debabrata Mitra" userId="11995935-c418-42ba-a793-61ad6b42deb2" providerId="ADAL" clId="{114943B0-70C5-4F02-8636-88F01F239DE0}" dt="2023-12-23T04:49:25.636" v="42" actId="26606"/>
          <pc:sldLayoutMkLst>
            <pc:docMk/>
            <pc:sldMasterMk cId="3689674591" sldId="2147483723"/>
            <pc:sldLayoutMk cId="4249152947" sldId="2147483712"/>
          </pc:sldLayoutMkLst>
        </pc:sldLayoutChg>
        <pc:sldLayoutChg chg="add del">
          <pc:chgData name="Debabrata Mitra" userId="11995935-c418-42ba-a793-61ad6b42deb2" providerId="ADAL" clId="{114943B0-70C5-4F02-8636-88F01F239DE0}" dt="2023-12-23T04:49:25.636" v="42" actId="26606"/>
          <pc:sldLayoutMkLst>
            <pc:docMk/>
            <pc:sldMasterMk cId="3689674591" sldId="2147483723"/>
            <pc:sldLayoutMk cId="2435842138" sldId="2147483713"/>
          </pc:sldLayoutMkLst>
        </pc:sldLayoutChg>
        <pc:sldLayoutChg chg="add del">
          <pc:chgData name="Debabrata Mitra" userId="11995935-c418-42ba-a793-61ad6b42deb2" providerId="ADAL" clId="{114943B0-70C5-4F02-8636-88F01F239DE0}" dt="2023-12-23T04:49:25.636" v="42" actId="26606"/>
          <pc:sldLayoutMkLst>
            <pc:docMk/>
            <pc:sldMasterMk cId="3689674591" sldId="2147483723"/>
            <pc:sldLayoutMk cId="173743383" sldId="2147483714"/>
          </pc:sldLayoutMkLst>
        </pc:sldLayoutChg>
        <pc:sldLayoutChg chg="add del">
          <pc:chgData name="Debabrata Mitra" userId="11995935-c418-42ba-a793-61ad6b42deb2" providerId="ADAL" clId="{114943B0-70C5-4F02-8636-88F01F239DE0}" dt="2023-12-23T04:49:25.636" v="42" actId="26606"/>
          <pc:sldLayoutMkLst>
            <pc:docMk/>
            <pc:sldMasterMk cId="3689674591" sldId="2147483723"/>
            <pc:sldLayoutMk cId="79772803" sldId="2147483715"/>
          </pc:sldLayoutMkLst>
        </pc:sldLayoutChg>
        <pc:sldLayoutChg chg="add del">
          <pc:chgData name="Debabrata Mitra" userId="11995935-c418-42ba-a793-61ad6b42deb2" providerId="ADAL" clId="{114943B0-70C5-4F02-8636-88F01F239DE0}" dt="2023-12-23T04:49:25.636" v="42" actId="26606"/>
          <pc:sldLayoutMkLst>
            <pc:docMk/>
            <pc:sldMasterMk cId="3689674591" sldId="2147483723"/>
            <pc:sldLayoutMk cId="3792360997" sldId="2147483716"/>
          </pc:sldLayoutMkLst>
        </pc:sldLayoutChg>
        <pc:sldLayoutChg chg="add del">
          <pc:chgData name="Debabrata Mitra" userId="11995935-c418-42ba-a793-61ad6b42deb2" providerId="ADAL" clId="{114943B0-70C5-4F02-8636-88F01F239DE0}" dt="2023-12-23T04:49:25.636" v="42" actId="26606"/>
          <pc:sldLayoutMkLst>
            <pc:docMk/>
            <pc:sldMasterMk cId="3689674591" sldId="2147483723"/>
            <pc:sldLayoutMk cId="2408745739" sldId="2147483717"/>
          </pc:sldLayoutMkLst>
        </pc:sldLayoutChg>
        <pc:sldLayoutChg chg="add del">
          <pc:chgData name="Debabrata Mitra" userId="11995935-c418-42ba-a793-61ad6b42deb2" providerId="ADAL" clId="{114943B0-70C5-4F02-8636-88F01F239DE0}" dt="2023-12-23T04:49:25.636" v="42" actId="26606"/>
          <pc:sldLayoutMkLst>
            <pc:docMk/>
            <pc:sldMasterMk cId="3689674591" sldId="2147483723"/>
            <pc:sldLayoutMk cId="358199219" sldId="2147483718"/>
          </pc:sldLayoutMkLst>
        </pc:sldLayoutChg>
        <pc:sldLayoutChg chg="add del">
          <pc:chgData name="Debabrata Mitra" userId="11995935-c418-42ba-a793-61ad6b42deb2" providerId="ADAL" clId="{114943B0-70C5-4F02-8636-88F01F239DE0}" dt="2023-12-23T04:49:25.636" v="42" actId="26606"/>
          <pc:sldLayoutMkLst>
            <pc:docMk/>
            <pc:sldMasterMk cId="3689674591" sldId="2147483723"/>
            <pc:sldLayoutMk cId="3307918526" sldId="2147483719"/>
          </pc:sldLayoutMkLst>
        </pc:sldLayoutChg>
        <pc:sldLayoutChg chg="add del">
          <pc:chgData name="Debabrata Mitra" userId="11995935-c418-42ba-a793-61ad6b42deb2" providerId="ADAL" clId="{114943B0-70C5-4F02-8636-88F01F239DE0}" dt="2023-12-23T04:49:25.636" v="42" actId="26606"/>
          <pc:sldLayoutMkLst>
            <pc:docMk/>
            <pc:sldMasterMk cId="3689674591" sldId="2147483723"/>
            <pc:sldLayoutMk cId="1251817999" sldId="2147483720"/>
          </pc:sldLayoutMkLst>
        </pc:sldLayoutChg>
        <pc:sldLayoutChg chg="add del">
          <pc:chgData name="Debabrata Mitra" userId="11995935-c418-42ba-a793-61ad6b42deb2" providerId="ADAL" clId="{114943B0-70C5-4F02-8636-88F01F239DE0}" dt="2023-12-23T04:49:25.636" v="42" actId="26606"/>
          <pc:sldLayoutMkLst>
            <pc:docMk/>
            <pc:sldMasterMk cId="3689674591" sldId="2147483723"/>
            <pc:sldLayoutMk cId="3554222484" sldId="2147483721"/>
          </pc:sldLayoutMkLst>
        </pc:sldLayoutChg>
        <pc:sldLayoutChg chg="add del">
          <pc:chgData name="Debabrata Mitra" userId="11995935-c418-42ba-a793-61ad6b42deb2" providerId="ADAL" clId="{114943B0-70C5-4F02-8636-88F01F239DE0}" dt="2023-12-23T04:49:25.636" v="42" actId="26606"/>
          <pc:sldLayoutMkLst>
            <pc:docMk/>
            <pc:sldMasterMk cId="3689674591" sldId="2147483723"/>
            <pc:sldLayoutMk cId="4173273079" sldId="2147483722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webp"/><Relationship Id="rId1" Type="http://schemas.openxmlformats.org/officeDocument/2006/relationships/image" Target="../media/image6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webp"/><Relationship Id="rId1" Type="http://schemas.openxmlformats.org/officeDocument/2006/relationships/image" Target="../media/image6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2C170F-FDA2-4FDF-9CD7-6D4C405E4EE2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786DAA56-71D8-4774-BADB-059827C2C63E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dirty="0">
              <a:latin typeface="Montserrat ExtraBold" panose="00000900000000000000" pitchFamily="2" charset="0"/>
            </a:rPr>
            <a:t>Detecting The Nutrients Level Of The Specific Field Location (GPS Co-ordinate)</a:t>
          </a:r>
        </a:p>
      </dgm:t>
    </dgm:pt>
    <dgm:pt modelId="{643C3D83-E3E2-4C5D-8363-EB1475F58772}" type="parTrans" cxnId="{968FFAFC-B7BB-4124-9E30-E8B0577C9E10}">
      <dgm:prSet/>
      <dgm:spPr/>
      <dgm:t>
        <a:bodyPr/>
        <a:lstStyle/>
        <a:p>
          <a:endParaRPr lang="en-US"/>
        </a:p>
      </dgm:t>
    </dgm:pt>
    <dgm:pt modelId="{78932917-F3CE-4553-85FB-8B191C15436A}" type="sibTrans" cxnId="{968FFAFC-B7BB-4124-9E30-E8B0577C9E10}">
      <dgm:prSet/>
      <dgm:spPr/>
      <dgm:t>
        <a:bodyPr/>
        <a:lstStyle/>
        <a:p>
          <a:endParaRPr lang="en-US"/>
        </a:p>
      </dgm:t>
    </dgm:pt>
    <dgm:pt modelId="{8D4716D6-2BA8-41CE-915E-268B6825A9FD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dirty="0">
              <a:latin typeface="Montserrat ExtraBold" panose="00000900000000000000" pitchFamily="2" charset="0"/>
            </a:rPr>
            <a:t>Analyzing The Data &amp; Mapping Nutrient Level In Google Map</a:t>
          </a:r>
        </a:p>
      </dgm:t>
    </dgm:pt>
    <dgm:pt modelId="{5304CDD4-B29B-4968-83C4-AC5AD2B5E010}" type="parTrans" cxnId="{86CC9A7D-C0CA-42C4-A88F-A77916A7A1BB}">
      <dgm:prSet/>
      <dgm:spPr/>
      <dgm:t>
        <a:bodyPr/>
        <a:lstStyle/>
        <a:p>
          <a:endParaRPr lang="en-US"/>
        </a:p>
      </dgm:t>
    </dgm:pt>
    <dgm:pt modelId="{75118037-83F5-4CEE-88D1-9E221B84F6D9}" type="sibTrans" cxnId="{86CC9A7D-C0CA-42C4-A88F-A77916A7A1BB}">
      <dgm:prSet/>
      <dgm:spPr/>
      <dgm:t>
        <a:bodyPr/>
        <a:lstStyle/>
        <a:p>
          <a:endParaRPr lang="en-US"/>
        </a:p>
      </dgm:t>
    </dgm:pt>
    <dgm:pt modelId="{60D02E83-A790-499C-A137-C46FEC979C1E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Montserrat ExtraBold" panose="00000900000000000000" pitchFamily="2" charset="0"/>
            </a:rPr>
            <a:t>Suggesting The Fertilizer Type, Intensity &amp; Next Planted Crops through App</a:t>
          </a:r>
        </a:p>
      </dgm:t>
    </dgm:pt>
    <dgm:pt modelId="{4466B098-0977-4AA0-AB43-BB68081C5185}" type="parTrans" cxnId="{9EBBEF62-786E-4069-80A2-6A0E45ECCA9B}">
      <dgm:prSet/>
      <dgm:spPr/>
      <dgm:t>
        <a:bodyPr/>
        <a:lstStyle/>
        <a:p>
          <a:endParaRPr lang="en-US"/>
        </a:p>
      </dgm:t>
    </dgm:pt>
    <dgm:pt modelId="{0695340B-358A-4FB8-942A-E335DA44EAB4}" type="sibTrans" cxnId="{9EBBEF62-786E-4069-80A2-6A0E45ECCA9B}">
      <dgm:prSet/>
      <dgm:spPr/>
      <dgm:t>
        <a:bodyPr/>
        <a:lstStyle/>
        <a:p>
          <a:endParaRPr lang="en-US"/>
        </a:p>
      </dgm:t>
    </dgm:pt>
    <dgm:pt modelId="{869CFF13-4497-465E-83E4-3F1233CFCE98}" type="pres">
      <dgm:prSet presAssocID="{5A2C170F-FDA2-4FDF-9CD7-6D4C405E4EE2}" presName="linearFlow" presStyleCnt="0">
        <dgm:presLayoutVars>
          <dgm:dir/>
          <dgm:resizeHandles val="exact"/>
        </dgm:presLayoutVars>
      </dgm:prSet>
      <dgm:spPr/>
    </dgm:pt>
    <dgm:pt modelId="{1AFC40C0-BE99-4D17-BFE9-E9B90125882D}" type="pres">
      <dgm:prSet presAssocID="{786DAA56-71D8-4774-BADB-059827C2C63E}" presName="composite" presStyleCnt="0"/>
      <dgm:spPr/>
    </dgm:pt>
    <dgm:pt modelId="{E22EE7B1-5F88-421B-9F3C-EC57C9E31AF4}" type="pres">
      <dgm:prSet presAssocID="{786DAA56-71D8-4774-BADB-059827C2C63E}" presName="imgShp" presStyleLbl="fgImgPlace1" presStyleIdx="0" presStyleCnt="3"/>
      <dgm:spPr>
        <a:blipFill dpi="0" rotWithShape="1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E9C0B2A-1458-413D-AD56-4BD65E3D0650}" type="pres">
      <dgm:prSet presAssocID="{786DAA56-71D8-4774-BADB-059827C2C63E}" presName="txShp" presStyleLbl="node1" presStyleIdx="0" presStyleCnt="3">
        <dgm:presLayoutVars>
          <dgm:bulletEnabled val="1"/>
        </dgm:presLayoutVars>
      </dgm:prSet>
      <dgm:spPr/>
    </dgm:pt>
    <dgm:pt modelId="{E52F9F69-CAF8-477B-A4C9-5470CB6B447C}" type="pres">
      <dgm:prSet presAssocID="{78932917-F3CE-4553-85FB-8B191C15436A}" presName="spacing" presStyleCnt="0"/>
      <dgm:spPr/>
    </dgm:pt>
    <dgm:pt modelId="{5EACC108-556A-4288-95A1-7513926EF214}" type="pres">
      <dgm:prSet presAssocID="{8D4716D6-2BA8-41CE-915E-268B6825A9FD}" presName="composite" presStyleCnt="0"/>
      <dgm:spPr/>
    </dgm:pt>
    <dgm:pt modelId="{EA94D6CB-2B98-4B25-8614-7B50B7857EC1}" type="pres">
      <dgm:prSet presAssocID="{8D4716D6-2BA8-41CE-915E-268B6825A9FD}" presName="imgShp" presStyleLbl="fgImgPlace1" presStyleIdx="1" presStyleCnt="3"/>
      <dgm:spPr>
        <a:blipFill dpi="0" rotWithShape="1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5542A5F7-E575-45D6-85AC-8ED8F49F59BB}" type="pres">
      <dgm:prSet presAssocID="{8D4716D6-2BA8-41CE-915E-268B6825A9FD}" presName="txShp" presStyleLbl="node1" presStyleIdx="1" presStyleCnt="3">
        <dgm:presLayoutVars>
          <dgm:bulletEnabled val="1"/>
        </dgm:presLayoutVars>
      </dgm:prSet>
      <dgm:spPr/>
    </dgm:pt>
    <dgm:pt modelId="{1A89631E-7C60-4C80-A50C-F1FA0425542B}" type="pres">
      <dgm:prSet presAssocID="{75118037-83F5-4CEE-88D1-9E221B84F6D9}" presName="spacing" presStyleCnt="0"/>
      <dgm:spPr/>
    </dgm:pt>
    <dgm:pt modelId="{8256384C-B299-475C-91A6-92A2D86E9FF0}" type="pres">
      <dgm:prSet presAssocID="{60D02E83-A790-499C-A137-C46FEC979C1E}" presName="composite" presStyleCnt="0"/>
      <dgm:spPr/>
    </dgm:pt>
    <dgm:pt modelId="{1CBEF885-DBD9-4DE4-A771-ACF1C14DC229}" type="pres">
      <dgm:prSet presAssocID="{60D02E83-A790-499C-A137-C46FEC979C1E}" presName="imgShp" presStyleLbl="fgImgPlace1" presStyleIdx="2" presStyleCnt="3"/>
      <dgm:spPr>
        <a:blipFill dpi="0"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CC65E40B-C263-4A66-A527-08E08BF0F674}" type="pres">
      <dgm:prSet presAssocID="{60D02E83-A790-499C-A137-C46FEC979C1E}" presName="txShp" presStyleLbl="node1" presStyleIdx="2" presStyleCnt="3">
        <dgm:presLayoutVars>
          <dgm:bulletEnabled val="1"/>
        </dgm:presLayoutVars>
      </dgm:prSet>
      <dgm:spPr/>
    </dgm:pt>
  </dgm:ptLst>
  <dgm:cxnLst>
    <dgm:cxn modelId="{9EBBEF62-786E-4069-80A2-6A0E45ECCA9B}" srcId="{5A2C170F-FDA2-4FDF-9CD7-6D4C405E4EE2}" destId="{60D02E83-A790-499C-A137-C46FEC979C1E}" srcOrd="2" destOrd="0" parTransId="{4466B098-0977-4AA0-AB43-BB68081C5185}" sibTransId="{0695340B-358A-4FB8-942A-E335DA44EAB4}"/>
    <dgm:cxn modelId="{19BAA34C-6392-4563-8CCE-3CF1661CA381}" type="presOf" srcId="{60D02E83-A790-499C-A137-C46FEC979C1E}" destId="{CC65E40B-C263-4A66-A527-08E08BF0F674}" srcOrd="0" destOrd="0" presId="urn:microsoft.com/office/officeart/2005/8/layout/vList3"/>
    <dgm:cxn modelId="{C13F3A7A-2710-4EAF-9F97-AA69E943C032}" type="presOf" srcId="{5A2C170F-FDA2-4FDF-9CD7-6D4C405E4EE2}" destId="{869CFF13-4497-465E-83E4-3F1233CFCE98}" srcOrd="0" destOrd="0" presId="urn:microsoft.com/office/officeart/2005/8/layout/vList3"/>
    <dgm:cxn modelId="{86CC9A7D-C0CA-42C4-A88F-A77916A7A1BB}" srcId="{5A2C170F-FDA2-4FDF-9CD7-6D4C405E4EE2}" destId="{8D4716D6-2BA8-41CE-915E-268B6825A9FD}" srcOrd="1" destOrd="0" parTransId="{5304CDD4-B29B-4968-83C4-AC5AD2B5E010}" sibTransId="{75118037-83F5-4CEE-88D1-9E221B84F6D9}"/>
    <dgm:cxn modelId="{348479AC-7887-4B7E-BB8C-0C04B0C28FD7}" type="presOf" srcId="{786DAA56-71D8-4774-BADB-059827C2C63E}" destId="{FE9C0B2A-1458-413D-AD56-4BD65E3D0650}" srcOrd="0" destOrd="0" presId="urn:microsoft.com/office/officeart/2005/8/layout/vList3"/>
    <dgm:cxn modelId="{6F2D2DED-16E7-407A-8AD9-CDF7B50695E3}" type="presOf" srcId="{8D4716D6-2BA8-41CE-915E-268B6825A9FD}" destId="{5542A5F7-E575-45D6-85AC-8ED8F49F59BB}" srcOrd="0" destOrd="0" presId="urn:microsoft.com/office/officeart/2005/8/layout/vList3"/>
    <dgm:cxn modelId="{968FFAFC-B7BB-4124-9E30-E8B0577C9E10}" srcId="{5A2C170F-FDA2-4FDF-9CD7-6D4C405E4EE2}" destId="{786DAA56-71D8-4774-BADB-059827C2C63E}" srcOrd="0" destOrd="0" parTransId="{643C3D83-E3E2-4C5D-8363-EB1475F58772}" sibTransId="{78932917-F3CE-4553-85FB-8B191C15436A}"/>
    <dgm:cxn modelId="{10AEC733-AB17-4AF8-8165-733AA1FEE027}" type="presParOf" srcId="{869CFF13-4497-465E-83E4-3F1233CFCE98}" destId="{1AFC40C0-BE99-4D17-BFE9-E9B90125882D}" srcOrd="0" destOrd="0" presId="urn:microsoft.com/office/officeart/2005/8/layout/vList3"/>
    <dgm:cxn modelId="{B468C062-6F2A-464E-83D6-CABC4198CCE1}" type="presParOf" srcId="{1AFC40C0-BE99-4D17-BFE9-E9B90125882D}" destId="{E22EE7B1-5F88-421B-9F3C-EC57C9E31AF4}" srcOrd="0" destOrd="0" presId="urn:microsoft.com/office/officeart/2005/8/layout/vList3"/>
    <dgm:cxn modelId="{FAE1D6FC-F25D-4088-B994-A74F4F0BB952}" type="presParOf" srcId="{1AFC40C0-BE99-4D17-BFE9-E9B90125882D}" destId="{FE9C0B2A-1458-413D-AD56-4BD65E3D0650}" srcOrd="1" destOrd="0" presId="urn:microsoft.com/office/officeart/2005/8/layout/vList3"/>
    <dgm:cxn modelId="{E100717F-0C86-45DD-92CB-2B3452C5A5B3}" type="presParOf" srcId="{869CFF13-4497-465E-83E4-3F1233CFCE98}" destId="{E52F9F69-CAF8-477B-A4C9-5470CB6B447C}" srcOrd="1" destOrd="0" presId="urn:microsoft.com/office/officeart/2005/8/layout/vList3"/>
    <dgm:cxn modelId="{99FB5098-D2C2-4728-AB43-F0156487AFD0}" type="presParOf" srcId="{869CFF13-4497-465E-83E4-3F1233CFCE98}" destId="{5EACC108-556A-4288-95A1-7513926EF214}" srcOrd="2" destOrd="0" presId="urn:microsoft.com/office/officeart/2005/8/layout/vList3"/>
    <dgm:cxn modelId="{BD211115-1F70-4B03-9899-A26F08B123D4}" type="presParOf" srcId="{5EACC108-556A-4288-95A1-7513926EF214}" destId="{EA94D6CB-2B98-4B25-8614-7B50B7857EC1}" srcOrd="0" destOrd="0" presId="urn:microsoft.com/office/officeart/2005/8/layout/vList3"/>
    <dgm:cxn modelId="{DDA44B35-A5B0-45DF-A9DD-98DC64A21806}" type="presParOf" srcId="{5EACC108-556A-4288-95A1-7513926EF214}" destId="{5542A5F7-E575-45D6-85AC-8ED8F49F59BB}" srcOrd="1" destOrd="0" presId="urn:microsoft.com/office/officeart/2005/8/layout/vList3"/>
    <dgm:cxn modelId="{893B916E-EE22-4153-AE0E-E2A955BA03D8}" type="presParOf" srcId="{869CFF13-4497-465E-83E4-3F1233CFCE98}" destId="{1A89631E-7C60-4C80-A50C-F1FA0425542B}" srcOrd="3" destOrd="0" presId="urn:microsoft.com/office/officeart/2005/8/layout/vList3"/>
    <dgm:cxn modelId="{51C03F4F-A21F-4A9E-ABD0-5ACF0E74D92E}" type="presParOf" srcId="{869CFF13-4497-465E-83E4-3F1233CFCE98}" destId="{8256384C-B299-475C-91A6-92A2D86E9FF0}" srcOrd="4" destOrd="0" presId="urn:microsoft.com/office/officeart/2005/8/layout/vList3"/>
    <dgm:cxn modelId="{F7D5F0DE-C28C-440E-9B56-87E70D54ABF8}" type="presParOf" srcId="{8256384C-B299-475C-91A6-92A2D86E9FF0}" destId="{1CBEF885-DBD9-4DE4-A771-ACF1C14DC229}" srcOrd="0" destOrd="0" presId="urn:microsoft.com/office/officeart/2005/8/layout/vList3"/>
    <dgm:cxn modelId="{5AF11A2D-25E5-450C-9D8D-BCBB9973A416}" type="presParOf" srcId="{8256384C-B299-475C-91A6-92A2D86E9FF0}" destId="{CC65E40B-C263-4A66-A527-08E08BF0F67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2C170F-FDA2-4FDF-9CD7-6D4C405E4EE2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786DAA56-71D8-4774-BADB-059827C2C63E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dirty="0">
              <a:latin typeface="Montserrat ExtraBold" panose="00000900000000000000" pitchFamily="2" charset="0"/>
            </a:rPr>
            <a:t>Smart Spraying system  will have its GPS &amp; and will connect to the specific app by WIFI</a:t>
          </a:r>
        </a:p>
      </dgm:t>
    </dgm:pt>
    <dgm:pt modelId="{643C3D83-E3E2-4C5D-8363-EB1475F58772}" type="parTrans" cxnId="{968FFAFC-B7BB-4124-9E30-E8B0577C9E10}">
      <dgm:prSet/>
      <dgm:spPr/>
      <dgm:t>
        <a:bodyPr/>
        <a:lstStyle/>
        <a:p>
          <a:endParaRPr lang="en-US"/>
        </a:p>
      </dgm:t>
    </dgm:pt>
    <dgm:pt modelId="{78932917-F3CE-4553-85FB-8B191C15436A}" type="sibTrans" cxnId="{968FFAFC-B7BB-4124-9E30-E8B0577C9E10}">
      <dgm:prSet/>
      <dgm:spPr/>
      <dgm:t>
        <a:bodyPr/>
        <a:lstStyle/>
        <a:p>
          <a:endParaRPr lang="en-US"/>
        </a:p>
      </dgm:t>
    </dgm:pt>
    <dgm:pt modelId="{8D4716D6-2BA8-41CE-915E-268B6825A9FD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600" dirty="0">
              <a:latin typeface="Montserrat ExtraBold" panose="00000900000000000000" pitchFamily="2" charset="0"/>
            </a:rPr>
            <a:t>Smart Spraying system to Spray the specific fertilizer in a specific amount in a particular position.</a:t>
          </a:r>
        </a:p>
      </dgm:t>
    </dgm:pt>
    <dgm:pt modelId="{5304CDD4-B29B-4968-83C4-AC5AD2B5E010}" type="parTrans" cxnId="{86CC9A7D-C0CA-42C4-A88F-A77916A7A1BB}">
      <dgm:prSet/>
      <dgm:spPr/>
      <dgm:t>
        <a:bodyPr/>
        <a:lstStyle/>
        <a:p>
          <a:endParaRPr lang="en-US"/>
        </a:p>
      </dgm:t>
    </dgm:pt>
    <dgm:pt modelId="{75118037-83F5-4CEE-88D1-9E221B84F6D9}" type="sibTrans" cxnId="{86CC9A7D-C0CA-42C4-A88F-A77916A7A1BB}">
      <dgm:prSet/>
      <dgm:spPr/>
      <dgm:t>
        <a:bodyPr/>
        <a:lstStyle/>
        <a:p>
          <a:endParaRPr lang="en-US"/>
        </a:p>
      </dgm:t>
    </dgm:pt>
    <dgm:pt modelId="{60D02E83-A790-499C-A137-C46FEC979C1E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2000" dirty="0">
              <a:latin typeface="Montserrat ExtraBold" panose="00000900000000000000" pitchFamily="2" charset="0"/>
            </a:rPr>
            <a:t>This system can also be connected to the Drone Spraying and mission planning application. ( E.G- </a:t>
          </a:r>
          <a:r>
            <a:rPr lang="en-US" sz="2000" dirty="0" err="1">
              <a:latin typeface="Montserrat ExtraBold" panose="00000900000000000000" pitchFamily="2" charset="0"/>
            </a:rPr>
            <a:t>Qgc</a:t>
          </a:r>
          <a:r>
            <a:rPr lang="en-US" sz="2000" dirty="0">
              <a:latin typeface="Montserrat ExtraBold" panose="00000900000000000000" pitchFamily="2" charset="0"/>
            </a:rPr>
            <a:t>)</a:t>
          </a:r>
        </a:p>
      </dgm:t>
    </dgm:pt>
    <dgm:pt modelId="{4466B098-0977-4AA0-AB43-BB68081C5185}" type="parTrans" cxnId="{9EBBEF62-786E-4069-80A2-6A0E45ECCA9B}">
      <dgm:prSet/>
      <dgm:spPr/>
      <dgm:t>
        <a:bodyPr/>
        <a:lstStyle/>
        <a:p>
          <a:endParaRPr lang="en-US"/>
        </a:p>
      </dgm:t>
    </dgm:pt>
    <dgm:pt modelId="{0695340B-358A-4FB8-942A-E335DA44EAB4}" type="sibTrans" cxnId="{9EBBEF62-786E-4069-80A2-6A0E45ECCA9B}">
      <dgm:prSet/>
      <dgm:spPr/>
      <dgm:t>
        <a:bodyPr/>
        <a:lstStyle/>
        <a:p>
          <a:endParaRPr lang="en-US"/>
        </a:p>
      </dgm:t>
    </dgm:pt>
    <dgm:pt modelId="{869CFF13-4497-465E-83E4-3F1233CFCE98}" type="pres">
      <dgm:prSet presAssocID="{5A2C170F-FDA2-4FDF-9CD7-6D4C405E4EE2}" presName="linearFlow" presStyleCnt="0">
        <dgm:presLayoutVars>
          <dgm:dir/>
          <dgm:resizeHandles val="exact"/>
        </dgm:presLayoutVars>
      </dgm:prSet>
      <dgm:spPr/>
    </dgm:pt>
    <dgm:pt modelId="{1AFC40C0-BE99-4D17-BFE9-E9B90125882D}" type="pres">
      <dgm:prSet presAssocID="{786DAA56-71D8-4774-BADB-059827C2C63E}" presName="composite" presStyleCnt="0"/>
      <dgm:spPr/>
    </dgm:pt>
    <dgm:pt modelId="{E22EE7B1-5F88-421B-9F3C-EC57C9E31AF4}" type="pres">
      <dgm:prSet presAssocID="{786DAA56-71D8-4774-BADB-059827C2C63E}" presName="imgShp" presStyleLbl="fgImgPlace1" presStyleIdx="0" presStyleCnt="3"/>
      <dgm:spPr>
        <a:blipFill dpi="0" rotWithShape="1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E9C0B2A-1458-413D-AD56-4BD65E3D0650}" type="pres">
      <dgm:prSet presAssocID="{786DAA56-71D8-4774-BADB-059827C2C63E}" presName="txShp" presStyleLbl="node1" presStyleIdx="0" presStyleCnt="3">
        <dgm:presLayoutVars>
          <dgm:bulletEnabled val="1"/>
        </dgm:presLayoutVars>
      </dgm:prSet>
      <dgm:spPr/>
    </dgm:pt>
    <dgm:pt modelId="{E52F9F69-CAF8-477B-A4C9-5470CB6B447C}" type="pres">
      <dgm:prSet presAssocID="{78932917-F3CE-4553-85FB-8B191C15436A}" presName="spacing" presStyleCnt="0"/>
      <dgm:spPr/>
    </dgm:pt>
    <dgm:pt modelId="{5EACC108-556A-4288-95A1-7513926EF214}" type="pres">
      <dgm:prSet presAssocID="{8D4716D6-2BA8-41CE-915E-268B6825A9FD}" presName="composite" presStyleCnt="0"/>
      <dgm:spPr/>
    </dgm:pt>
    <dgm:pt modelId="{EA94D6CB-2B98-4B25-8614-7B50B7857EC1}" type="pres">
      <dgm:prSet presAssocID="{8D4716D6-2BA8-41CE-915E-268B6825A9FD}" presName="imgShp" presStyleLbl="fgImgPlace1" presStyleIdx="1" presStyleCnt="3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5542A5F7-E575-45D6-85AC-8ED8F49F59BB}" type="pres">
      <dgm:prSet presAssocID="{8D4716D6-2BA8-41CE-915E-268B6825A9FD}" presName="txShp" presStyleLbl="node1" presStyleIdx="1" presStyleCnt="3" custScaleY="101534">
        <dgm:presLayoutVars>
          <dgm:bulletEnabled val="1"/>
        </dgm:presLayoutVars>
      </dgm:prSet>
      <dgm:spPr/>
    </dgm:pt>
    <dgm:pt modelId="{1A89631E-7C60-4C80-A50C-F1FA0425542B}" type="pres">
      <dgm:prSet presAssocID="{75118037-83F5-4CEE-88D1-9E221B84F6D9}" presName="spacing" presStyleCnt="0"/>
      <dgm:spPr/>
    </dgm:pt>
    <dgm:pt modelId="{8256384C-B299-475C-91A6-92A2D86E9FF0}" type="pres">
      <dgm:prSet presAssocID="{60D02E83-A790-499C-A137-C46FEC979C1E}" presName="composite" presStyleCnt="0"/>
      <dgm:spPr/>
    </dgm:pt>
    <dgm:pt modelId="{1CBEF885-DBD9-4DE4-A771-ACF1C14DC229}" type="pres">
      <dgm:prSet presAssocID="{60D02E83-A790-499C-A137-C46FEC979C1E}" presName="imgShp" presStyleLbl="fgImgPlace1" presStyleIdx="2" presStyleCnt="3"/>
      <dgm:spPr>
        <a:blipFill dpi="0"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CC65E40B-C263-4A66-A527-08E08BF0F674}" type="pres">
      <dgm:prSet presAssocID="{60D02E83-A790-499C-A137-C46FEC979C1E}" presName="txShp" presStyleLbl="node1" presStyleIdx="2" presStyleCnt="3">
        <dgm:presLayoutVars>
          <dgm:bulletEnabled val="1"/>
        </dgm:presLayoutVars>
      </dgm:prSet>
      <dgm:spPr/>
    </dgm:pt>
  </dgm:ptLst>
  <dgm:cxnLst>
    <dgm:cxn modelId="{9EBBEF62-786E-4069-80A2-6A0E45ECCA9B}" srcId="{5A2C170F-FDA2-4FDF-9CD7-6D4C405E4EE2}" destId="{60D02E83-A790-499C-A137-C46FEC979C1E}" srcOrd="2" destOrd="0" parTransId="{4466B098-0977-4AA0-AB43-BB68081C5185}" sibTransId="{0695340B-358A-4FB8-942A-E335DA44EAB4}"/>
    <dgm:cxn modelId="{19BAA34C-6392-4563-8CCE-3CF1661CA381}" type="presOf" srcId="{60D02E83-A790-499C-A137-C46FEC979C1E}" destId="{CC65E40B-C263-4A66-A527-08E08BF0F674}" srcOrd="0" destOrd="0" presId="urn:microsoft.com/office/officeart/2005/8/layout/vList3"/>
    <dgm:cxn modelId="{C13F3A7A-2710-4EAF-9F97-AA69E943C032}" type="presOf" srcId="{5A2C170F-FDA2-4FDF-9CD7-6D4C405E4EE2}" destId="{869CFF13-4497-465E-83E4-3F1233CFCE98}" srcOrd="0" destOrd="0" presId="urn:microsoft.com/office/officeart/2005/8/layout/vList3"/>
    <dgm:cxn modelId="{86CC9A7D-C0CA-42C4-A88F-A77916A7A1BB}" srcId="{5A2C170F-FDA2-4FDF-9CD7-6D4C405E4EE2}" destId="{8D4716D6-2BA8-41CE-915E-268B6825A9FD}" srcOrd="1" destOrd="0" parTransId="{5304CDD4-B29B-4968-83C4-AC5AD2B5E010}" sibTransId="{75118037-83F5-4CEE-88D1-9E221B84F6D9}"/>
    <dgm:cxn modelId="{348479AC-7887-4B7E-BB8C-0C04B0C28FD7}" type="presOf" srcId="{786DAA56-71D8-4774-BADB-059827C2C63E}" destId="{FE9C0B2A-1458-413D-AD56-4BD65E3D0650}" srcOrd="0" destOrd="0" presId="urn:microsoft.com/office/officeart/2005/8/layout/vList3"/>
    <dgm:cxn modelId="{6F2D2DED-16E7-407A-8AD9-CDF7B50695E3}" type="presOf" srcId="{8D4716D6-2BA8-41CE-915E-268B6825A9FD}" destId="{5542A5F7-E575-45D6-85AC-8ED8F49F59BB}" srcOrd="0" destOrd="0" presId="urn:microsoft.com/office/officeart/2005/8/layout/vList3"/>
    <dgm:cxn modelId="{968FFAFC-B7BB-4124-9E30-E8B0577C9E10}" srcId="{5A2C170F-FDA2-4FDF-9CD7-6D4C405E4EE2}" destId="{786DAA56-71D8-4774-BADB-059827C2C63E}" srcOrd="0" destOrd="0" parTransId="{643C3D83-E3E2-4C5D-8363-EB1475F58772}" sibTransId="{78932917-F3CE-4553-85FB-8B191C15436A}"/>
    <dgm:cxn modelId="{10AEC733-AB17-4AF8-8165-733AA1FEE027}" type="presParOf" srcId="{869CFF13-4497-465E-83E4-3F1233CFCE98}" destId="{1AFC40C0-BE99-4D17-BFE9-E9B90125882D}" srcOrd="0" destOrd="0" presId="urn:microsoft.com/office/officeart/2005/8/layout/vList3"/>
    <dgm:cxn modelId="{B468C062-6F2A-464E-83D6-CABC4198CCE1}" type="presParOf" srcId="{1AFC40C0-BE99-4D17-BFE9-E9B90125882D}" destId="{E22EE7B1-5F88-421B-9F3C-EC57C9E31AF4}" srcOrd="0" destOrd="0" presId="urn:microsoft.com/office/officeart/2005/8/layout/vList3"/>
    <dgm:cxn modelId="{FAE1D6FC-F25D-4088-B994-A74F4F0BB952}" type="presParOf" srcId="{1AFC40C0-BE99-4D17-BFE9-E9B90125882D}" destId="{FE9C0B2A-1458-413D-AD56-4BD65E3D0650}" srcOrd="1" destOrd="0" presId="urn:microsoft.com/office/officeart/2005/8/layout/vList3"/>
    <dgm:cxn modelId="{E100717F-0C86-45DD-92CB-2B3452C5A5B3}" type="presParOf" srcId="{869CFF13-4497-465E-83E4-3F1233CFCE98}" destId="{E52F9F69-CAF8-477B-A4C9-5470CB6B447C}" srcOrd="1" destOrd="0" presId="urn:microsoft.com/office/officeart/2005/8/layout/vList3"/>
    <dgm:cxn modelId="{99FB5098-D2C2-4728-AB43-F0156487AFD0}" type="presParOf" srcId="{869CFF13-4497-465E-83E4-3F1233CFCE98}" destId="{5EACC108-556A-4288-95A1-7513926EF214}" srcOrd="2" destOrd="0" presId="urn:microsoft.com/office/officeart/2005/8/layout/vList3"/>
    <dgm:cxn modelId="{BD211115-1F70-4B03-9899-A26F08B123D4}" type="presParOf" srcId="{5EACC108-556A-4288-95A1-7513926EF214}" destId="{EA94D6CB-2B98-4B25-8614-7B50B7857EC1}" srcOrd="0" destOrd="0" presId="urn:microsoft.com/office/officeart/2005/8/layout/vList3"/>
    <dgm:cxn modelId="{DDA44B35-A5B0-45DF-A9DD-98DC64A21806}" type="presParOf" srcId="{5EACC108-556A-4288-95A1-7513926EF214}" destId="{5542A5F7-E575-45D6-85AC-8ED8F49F59BB}" srcOrd="1" destOrd="0" presId="urn:microsoft.com/office/officeart/2005/8/layout/vList3"/>
    <dgm:cxn modelId="{893B916E-EE22-4153-AE0E-E2A955BA03D8}" type="presParOf" srcId="{869CFF13-4497-465E-83E4-3F1233CFCE98}" destId="{1A89631E-7C60-4C80-A50C-F1FA0425542B}" srcOrd="3" destOrd="0" presId="urn:microsoft.com/office/officeart/2005/8/layout/vList3"/>
    <dgm:cxn modelId="{51C03F4F-A21F-4A9E-ABD0-5ACF0E74D92E}" type="presParOf" srcId="{869CFF13-4497-465E-83E4-3F1233CFCE98}" destId="{8256384C-B299-475C-91A6-92A2D86E9FF0}" srcOrd="4" destOrd="0" presId="urn:microsoft.com/office/officeart/2005/8/layout/vList3"/>
    <dgm:cxn modelId="{F7D5F0DE-C28C-440E-9B56-87E70D54ABF8}" type="presParOf" srcId="{8256384C-B299-475C-91A6-92A2D86E9FF0}" destId="{1CBEF885-DBD9-4DE4-A771-ACF1C14DC229}" srcOrd="0" destOrd="0" presId="urn:microsoft.com/office/officeart/2005/8/layout/vList3"/>
    <dgm:cxn modelId="{5AF11A2D-25E5-450C-9D8D-BCBB9973A416}" type="presParOf" srcId="{8256384C-B299-475C-91A6-92A2D86E9FF0}" destId="{CC65E40B-C263-4A66-A527-08E08BF0F67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DAE753-C0C7-4B43-8D22-D7D2C32807AF}" type="doc">
      <dgm:prSet loTypeId="urn:microsoft.com/office/officeart/2005/8/layout/hProcess3" loCatId="process" qsTypeId="urn:microsoft.com/office/officeart/2005/8/quickstyle/simple1" qsCatId="simple" csTypeId="urn:microsoft.com/office/officeart/2005/8/colors/accent3_4" csCatId="accent3" phldr="1"/>
      <dgm:spPr/>
    </dgm:pt>
    <dgm:pt modelId="{9D35F084-7427-4303-BE79-E48E6B74DDC5}" type="pres">
      <dgm:prSet presAssocID="{E2DAE753-C0C7-4B43-8D22-D7D2C32807AF}" presName="Name0" presStyleCnt="0">
        <dgm:presLayoutVars>
          <dgm:dir/>
          <dgm:animLvl val="lvl"/>
          <dgm:resizeHandles val="exact"/>
        </dgm:presLayoutVars>
      </dgm:prSet>
      <dgm:spPr/>
    </dgm:pt>
    <dgm:pt modelId="{AA9EC87C-0C3B-47A1-B497-674084AB46B7}" type="pres">
      <dgm:prSet presAssocID="{E2DAE753-C0C7-4B43-8D22-D7D2C32807AF}" presName="dummy" presStyleCnt="0"/>
      <dgm:spPr/>
    </dgm:pt>
    <dgm:pt modelId="{3AA55A39-2398-460C-AD95-3E5A81281C18}" type="pres">
      <dgm:prSet presAssocID="{E2DAE753-C0C7-4B43-8D22-D7D2C32807AF}" presName="linH" presStyleCnt="0"/>
      <dgm:spPr/>
    </dgm:pt>
    <dgm:pt modelId="{45BA72D6-C407-4E43-98B1-5A8FB7B57CB6}" type="pres">
      <dgm:prSet presAssocID="{E2DAE753-C0C7-4B43-8D22-D7D2C32807AF}" presName="padding1" presStyleCnt="0"/>
      <dgm:spPr/>
    </dgm:pt>
    <dgm:pt modelId="{1FB858D3-DF5C-4F6A-BE77-BC8C4B73F4E5}" type="pres">
      <dgm:prSet presAssocID="{E2DAE753-C0C7-4B43-8D22-D7D2C32807AF}" presName="padding2" presStyleCnt="0"/>
      <dgm:spPr/>
    </dgm:pt>
    <dgm:pt modelId="{9E6E5394-DC67-4EE9-ACA3-EF2CF4A75A1D}" type="pres">
      <dgm:prSet presAssocID="{E2DAE753-C0C7-4B43-8D22-D7D2C32807AF}" presName="negArrow" presStyleCnt="0"/>
      <dgm:spPr/>
    </dgm:pt>
    <dgm:pt modelId="{3519EB32-E457-4660-8CBC-ADFFB2240F47}" type="pres">
      <dgm:prSet presAssocID="{E2DAE753-C0C7-4B43-8D22-D7D2C32807AF}" presName="backgroundArrow" presStyleLbl="node1" presStyleIdx="0" presStyleCnt="1" custLinFactNeighborX="1788" custLinFactNeighborY="-1647"/>
      <dgm:spPr>
        <a:ln>
          <a:solidFill>
            <a:schemeClr val="accent3">
              <a:lumMod val="75000"/>
            </a:schemeClr>
          </a:solidFill>
        </a:ln>
      </dgm:spPr>
    </dgm:pt>
  </dgm:ptLst>
  <dgm:cxnLst>
    <dgm:cxn modelId="{E1BDFDC4-1336-499D-B956-879697FA9306}" type="presOf" srcId="{E2DAE753-C0C7-4B43-8D22-D7D2C32807AF}" destId="{9D35F084-7427-4303-BE79-E48E6B74DDC5}" srcOrd="0" destOrd="0" presId="urn:microsoft.com/office/officeart/2005/8/layout/hProcess3"/>
    <dgm:cxn modelId="{40BDA699-6CA1-4946-BA80-8CBA280D011A}" type="presParOf" srcId="{9D35F084-7427-4303-BE79-E48E6B74DDC5}" destId="{AA9EC87C-0C3B-47A1-B497-674084AB46B7}" srcOrd="0" destOrd="0" presId="urn:microsoft.com/office/officeart/2005/8/layout/hProcess3"/>
    <dgm:cxn modelId="{B2162A41-7C17-4138-BE0C-302B0973FA93}" type="presParOf" srcId="{9D35F084-7427-4303-BE79-E48E6B74DDC5}" destId="{3AA55A39-2398-460C-AD95-3E5A81281C18}" srcOrd="1" destOrd="0" presId="urn:microsoft.com/office/officeart/2005/8/layout/hProcess3"/>
    <dgm:cxn modelId="{EA2C1667-B8C9-4404-98FA-429C791CAEBD}" type="presParOf" srcId="{3AA55A39-2398-460C-AD95-3E5A81281C18}" destId="{45BA72D6-C407-4E43-98B1-5A8FB7B57CB6}" srcOrd="0" destOrd="0" presId="urn:microsoft.com/office/officeart/2005/8/layout/hProcess3"/>
    <dgm:cxn modelId="{E7E624E7-F20B-4D02-AF4D-666FE86F6B71}" type="presParOf" srcId="{3AA55A39-2398-460C-AD95-3E5A81281C18}" destId="{1FB858D3-DF5C-4F6A-BE77-BC8C4B73F4E5}" srcOrd="1" destOrd="0" presId="urn:microsoft.com/office/officeart/2005/8/layout/hProcess3"/>
    <dgm:cxn modelId="{1C445C4B-5894-4455-8263-00AABF2A212F}" type="presParOf" srcId="{3AA55A39-2398-460C-AD95-3E5A81281C18}" destId="{9E6E5394-DC67-4EE9-ACA3-EF2CF4A75A1D}" srcOrd="2" destOrd="0" presId="urn:microsoft.com/office/officeart/2005/8/layout/hProcess3"/>
    <dgm:cxn modelId="{4E2B55D1-6B97-498F-A328-85781783ACCF}" type="presParOf" srcId="{3AA55A39-2398-460C-AD95-3E5A81281C18}" destId="{3519EB32-E457-4660-8CBC-ADFFB2240F47}" srcOrd="3" destOrd="0" presId="urn:microsoft.com/office/officeart/2005/8/layout/hProcess3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9C0B2A-1458-413D-AD56-4BD65E3D0650}">
      <dsp:nvSpPr>
        <dsp:cNvPr id="0" name=""/>
        <dsp:cNvSpPr/>
      </dsp:nvSpPr>
      <dsp:spPr>
        <a:xfrm rot="10800000">
          <a:off x="1363101" y="910"/>
          <a:ext cx="4443051" cy="975946"/>
        </a:xfrm>
        <a:prstGeom prst="homePlate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0365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 ExtraBold" panose="00000900000000000000" pitchFamily="2" charset="0"/>
            </a:rPr>
            <a:t>Detecting The Nutrients Level Of The Specific Field Location (GPS Co-ordinate)</a:t>
          </a:r>
        </a:p>
      </dsp:txBody>
      <dsp:txXfrm rot="10800000">
        <a:off x="1607087" y="910"/>
        <a:ext cx="4199065" cy="975946"/>
      </dsp:txXfrm>
    </dsp:sp>
    <dsp:sp modelId="{E22EE7B1-5F88-421B-9F3C-EC57C9E31AF4}">
      <dsp:nvSpPr>
        <dsp:cNvPr id="0" name=""/>
        <dsp:cNvSpPr/>
      </dsp:nvSpPr>
      <dsp:spPr>
        <a:xfrm>
          <a:off x="875127" y="910"/>
          <a:ext cx="975946" cy="975946"/>
        </a:xfrm>
        <a:prstGeom prst="ellipse">
          <a:avLst/>
        </a:prstGeom>
        <a:blipFill dpi="0" rotWithShape="1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42A5F7-E575-45D6-85AC-8ED8F49F59BB}">
      <dsp:nvSpPr>
        <dsp:cNvPr id="0" name=""/>
        <dsp:cNvSpPr/>
      </dsp:nvSpPr>
      <dsp:spPr>
        <a:xfrm rot="10800000">
          <a:off x="1363101" y="1268183"/>
          <a:ext cx="4443051" cy="975946"/>
        </a:xfrm>
        <a:prstGeom prst="homePlate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0365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 ExtraBold" panose="00000900000000000000" pitchFamily="2" charset="0"/>
            </a:rPr>
            <a:t>Analyzing The Data &amp; Mapping Nutrient Level In Google Map</a:t>
          </a:r>
        </a:p>
      </dsp:txBody>
      <dsp:txXfrm rot="10800000">
        <a:off x="1607087" y="1268183"/>
        <a:ext cx="4199065" cy="975946"/>
      </dsp:txXfrm>
    </dsp:sp>
    <dsp:sp modelId="{EA94D6CB-2B98-4B25-8614-7B50B7857EC1}">
      <dsp:nvSpPr>
        <dsp:cNvPr id="0" name=""/>
        <dsp:cNvSpPr/>
      </dsp:nvSpPr>
      <dsp:spPr>
        <a:xfrm>
          <a:off x="875127" y="1268183"/>
          <a:ext cx="975946" cy="975946"/>
        </a:xfrm>
        <a:prstGeom prst="ellipse">
          <a:avLst/>
        </a:prstGeom>
        <a:blipFill dpi="0" rotWithShape="1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65E40B-C263-4A66-A527-08E08BF0F674}">
      <dsp:nvSpPr>
        <dsp:cNvPr id="0" name=""/>
        <dsp:cNvSpPr/>
      </dsp:nvSpPr>
      <dsp:spPr>
        <a:xfrm rot="10800000">
          <a:off x="1363101" y="2535457"/>
          <a:ext cx="4443051" cy="975946"/>
        </a:xfrm>
        <a:prstGeom prst="homePlate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0365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  <a:latin typeface="Montserrat ExtraBold" panose="00000900000000000000" pitchFamily="2" charset="0"/>
            </a:rPr>
            <a:t>Suggesting The Fertilizer Type, Intensity &amp; Next Planted Crops through App</a:t>
          </a:r>
        </a:p>
      </dsp:txBody>
      <dsp:txXfrm rot="10800000">
        <a:off x="1607087" y="2535457"/>
        <a:ext cx="4199065" cy="975946"/>
      </dsp:txXfrm>
    </dsp:sp>
    <dsp:sp modelId="{1CBEF885-DBD9-4DE4-A771-ACF1C14DC229}">
      <dsp:nvSpPr>
        <dsp:cNvPr id="0" name=""/>
        <dsp:cNvSpPr/>
      </dsp:nvSpPr>
      <dsp:spPr>
        <a:xfrm>
          <a:off x="875127" y="2535457"/>
          <a:ext cx="975946" cy="975946"/>
        </a:xfrm>
        <a:prstGeom prst="ellipse">
          <a:avLst/>
        </a:prstGeom>
        <a:blipFill dpi="0"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9C0B2A-1458-413D-AD56-4BD65E3D0650}">
      <dsp:nvSpPr>
        <dsp:cNvPr id="0" name=""/>
        <dsp:cNvSpPr/>
      </dsp:nvSpPr>
      <dsp:spPr>
        <a:xfrm rot="10800000">
          <a:off x="1421922" y="1017"/>
          <a:ext cx="4680752" cy="971742"/>
        </a:xfrm>
        <a:prstGeom prst="homePlate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8512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 ExtraBold" panose="00000900000000000000" pitchFamily="2" charset="0"/>
            </a:rPr>
            <a:t>Smart Spraying system  will have its GPS &amp; and will connect to the specific app by WIFI</a:t>
          </a:r>
        </a:p>
      </dsp:txBody>
      <dsp:txXfrm rot="10800000">
        <a:off x="1664857" y="1017"/>
        <a:ext cx="4437817" cy="971742"/>
      </dsp:txXfrm>
    </dsp:sp>
    <dsp:sp modelId="{E22EE7B1-5F88-421B-9F3C-EC57C9E31AF4}">
      <dsp:nvSpPr>
        <dsp:cNvPr id="0" name=""/>
        <dsp:cNvSpPr/>
      </dsp:nvSpPr>
      <dsp:spPr>
        <a:xfrm>
          <a:off x="936050" y="1017"/>
          <a:ext cx="971742" cy="971742"/>
        </a:xfrm>
        <a:prstGeom prst="ellipse">
          <a:avLst/>
        </a:prstGeom>
        <a:blipFill dpi="0" rotWithShape="1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42A5F7-E575-45D6-85AC-8ED8F49F59BB}">
      <dsp:nvSpPr>
        <dsp:cNvPr id="0" name=""/>
        <dsp:cNvSpPr/>
      </dsp:nvSpPr>
      <dsp:spPr>
        <a:xfrm rot="10800000">
          <a:off x="1421922" y="1262832"/>
          <a:ext cx="4680752" cy="986649"/>
        </a:xfrm>
        <a:prstGeom prst="homePlate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8512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Montserrat ExtraBold" panose="00000900000000000000" pitchFamily="2" charset="0"/>
            </a:rPr>
            <a:t>Smart Spraying system to Spray the specific fertilizer in a specific amount in a particular position.</a:t>
          </a:r>
        </a:p>
      </dsp:txBody>
      <dsp:txXfrm rot="10800000">
        <a:off x="1668584" y="1262832"/>
        <a:ext cx="4434090" cy="986649"/>
      </dsp:txXfrm>
    </dsp:sp>
    <dsp:sp modelId="{EA94D6CB-2B98-4B25-8614-7B50B7857EC1}">
      <dsp:nvSpPr>
        <dsp:cNvPr id="0" name=""/>
        <dsp:cNvSpPr/>
      </dsp:nvSpPr>
      <dsp:spPr>
        <a:xfrm>
          <a:off x="936050" y="1270286"/>
          <a:ext cx="971742" cy="971742"/>
        </a:xfrm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65E40B-C263-4A66-A527-08E08BF0F674}">
      <dsp:nvSpPr>
        <dsp:cNvPr id="0" name=""/>
        <dsp:cNvSpPr/>
      </dsp:nvSpPr>
      <dsp:spPr>
        <a:xfrm rot="10800000">
          <a:off x="1421922" y="2539554"/>
          <a:ext cx="4680752" cy="971742"/>
        </a:xfrm>
        <a:prstGeom prst="homePlate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8512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Montserrat ExtraBold" panose="00000900000000000000" pitchFamily="2" charset="0"/>
            </a:rPr>
            <a:t>This system can also be connected to the Drone Spraying and mission planning application. ( E.G- </a:t>
          </a:r>
          <a:r>
            <a:rPr lang="en-US" sz="1600" kern="1200" dirty="0" err="1">
              <a:latin typeface="Montserrat ExtraBold" panose="00000900000000000000" pitchFamily="2" charset="0"/>
            </a:rPr>
            <a:t>Qgc</a:t>
          </a:r>
          <a:r>
            <a:rPr lang="en-US" sz="1600" kern="1200" dirty="0">
              <a:latin typeface="Montserrat ExtraBold" panose="00000900000000000000" pitchFamily="2" charset="0"/>
            </a:rPr>
            <a:t>)</a:t>
          </a:r>
        </a:p>
      </dsp:txBody>
      <dsp:txXfrm rot="10800000">
        <a:off x="1664857" y="2539554"/>
        <a:ext cx="4437817" cy="971742"/>
      </dsp:txXfrm>
    </dsp:sp>
    <dsp:sp modelId="{1CBEF885-DBD9-4DE4-A771-ACF1C14DC229}">
      <dsp:nvSpPr>
        <dsp:cNvPr id="0" name=""/>
        <dsp:cNvSpPr/>
      </dsp:nvSpPr>
      <dsp:spPr>
        <a:xfrm>
          <a:off x="936050" y="2539554"/>
          <a:ext cx="971742" cy="971742"/>
        </a:xfrm>
        <a:prstGeom prst="ellipse">
          <a:avLst/>
        </a:prstGeom>
        <a:blipFill dpi="0"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19EB32-E457-4660-8CBC-ADFFB2240F47}">
      <dsp:nvSpPr>
        <dsp:cNvPr id="0" name=""/>
        <dsp:cNvSpPr/>
      </dsp:nvSpPr>
      <dsp:spPr>
        <a:xfrm>
          <a:off x="0" y="22890"/>
          <a:ext cx="741282" cy="648000"/>
        </a:xfrm>
        <a:prstGeom prst="rightArrow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sv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webp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C3FB30-BE72-40C4-B563-DEF97E8BD053}" type="datetimeFigureOut">
              <a:rPr lang="en-IN" smtClean="0"/>
              <a:t>02-01-2024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A0CE0-E633-4D05-BBF4-578B4F9B36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2492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A0CE0-E633-4D05-BBF4-578B4F9B36A6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9335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A0CE0-E633-4D05-BBF4-578B4F9B36A6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691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A0CE0-E633-4D05-BBF4-578B4F9B36A6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6134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1844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98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85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48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469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729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784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41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00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106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21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028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16" r:id="rId6"/>
    <p:sldLayoutId id="2147483712" r:id="rId7"/>
    <p:sldLayoutId id="2147483713" r:id="rId8"/>
    <p:sldLayoutId id="2147483714" r:id="rId9"/>
    <p:sldLayoutId id="2147483715" r:id="rId10"/>
    <p:sldLayoutId id="2147483717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65735658-270A-8D75-091E-AFB444A3D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7081EE3-B6BE-9584-F5AF-E5F6484DA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mb sleeping on grass">
            <a:extLst>
              <a:ext uri="{FF2B5EF4-FFF2-40B4-BE49-F238E27FC236}">
                <a16:creationId xmlns:a16="http://schemas.microsoft.com/office/drawing/2014/main" id="{A76E67D2-855A-C3A4-B67E-C5527EEE31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1329"/>
          <a:stretch/>
        </p:blipFill>
        <p:spPr>
          <a:xfrm>
            <a:off x="-110359" y="-231229"/>
            <a:ext cx="12417973" cy="7246883"/>
          </a:xfrm>
          <a:prstGeom prst="rect">
            <a:avLst/>
          </a:pr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34286" y="934038"/>
            <a:ext cx="4316884" cy="4991433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10019371"/>
              <a:gd name="connsiteY0" fmla="*/ 1655069 h 4920343"/>
              <a:gd name="connsiteX1" fmla="*/ 33577 w 10019371"/>
              <a:gd name="connsiteY1" fmla="*/ 0 h 4920343"/>
              <a:gd name="connsiteX2" fmla="*/ 10019371 w 10019371"/>
              <a:gd name="connsiteY2" fmla="*/ 0 h 4920343"/>
              <a:gd name="connsiteX3" fmla="*/ 10019371 w 10019371"/>
              <a:gd name="connsiteY3" fmla="*/ 4920343 h 4920343"/>
              <a:gd name="connsiteX4" fmla="*/ 33577 w 10019371"/>
              <a:gd name="connsiteY4" fmla="*/ 4920343 h 4920343"/>
              <a:gd name="connsiteX5" fmla="*/ 33577 w 10019371"/>
              <a:gd name="connsiteY5" fmla="*/ 4119525 h 4920343"/>
              <a:gd name="connsiteX0" fmla="*/ 0 w 9991028"/>
              <a:gd name="connsiteY0" fmla="*/ 1645173 h 4920343"/>
              <a:gd name="connsiteX1" fmla="*/ 5234 w 9991028"/>
              <a:gd name="connsiteY1" fmla="*/ 0 h 4920343"/>
              <a:gd name="connsiteX2" fmla="*/ 9991028 w 9991028"/>
              <a:gd name="connsiteY2" fmla="*/ 0 h 4920343"/>
              <a:gd name="connsiteX3" fmla="*/ 9991028 w 9991028"/>
              <a:gd name="connsiteY3" fmla="*/ 4920343 h 4920343"/>
              <a:gd name="connsiteX4" fmla="*/ 5234 w 9991028"/>
              <a:gd name="connsiteY4" fmla="*/ 4920343 h 4920343"/>
              <a:gd name="connsiteX5" fmla="*/ 5234 w 9991028"/>
              <a:gd name="connsiteY5" fmla="*/ 4119525 h 4920343"/>
              <a:gd name="connsiteX0" fmla="*/ 59 w 9986364"/>
              <a:gd name="connsiteY0" fmla="*/ 1639236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60 w 9986364"/>
              <a:gd name="connsiteY0" fmla="*/ 1847740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1626 w 9985937"/>
              <a:gd name="connsiteY0" fmla="*/ 1797498 h 4920343"/>
              <a:gd name="connsiteX1" fmla="*/ 143 w 9985937"/>
              <a:gd name="connsiteY1" fmla="*/ 0 h 4920343"/>
              <a:gd name="connsiteX2" fmla="*/ 9985937 w 9985937"/>
              <a:gd name="connsiteY2" fmla="*/ 0 h 4920343"/>
              <a:gd name="connsiteX3" fmla="*/ 9985937 w 9985937"/>
              <a:gd name="connsiteY3" fmla="*/ 4920343 h 4920343"/>
              <a:gd name="connsiteX4" fmla="*/ 143 w 9985937"/>
              <a:gd name="connsiteY4" fmla="*/ 4920343 h 4920343"/>
              <a:gd name="connsiteX5" fmla="*/ 143 w 9985937"/>
              <a:gd name="connsiteY5" fmla="*/ 4119525 h 4920343"/>
              <a:gd name="connsiteX0" fmla="*/ 62 w 9986364"/>
              <a:gd name="connsiteY0" fmla="*/ 1779914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105 w 9985899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3331 w 9985899"/>
              <a:gd name="connsiteY5" fmla="*/ 4251727 h 4920343"/>
              <a:gd name="connsiteX0" fmla="*/ 23936 w 9992251"/>
              <a:gd name="connsiteY0" fmla="*/ 1779914 h 4920343"/>
              <a:gd name="connsiteX1" fmla="*/ 6457 w 9992251"/>
              <a:gd name="connsiteY1" fmla="*/ 0 h 4920343"/>
              <a:gd name="connsiteX2" fmla="*/ 9992251 w 9992251"/>
              <a:gd name="connsiteY2" fmla="*/ 0 h 4920343"/>
              <a:gd name="connsiteX3" fmla="*/ 9992251 w 9992251"/>
              <a:gd name="connsiteY3" fmla="*/ 4920343 h 4920343"/>
              <a:gd name="connsiteX4" fmla="*/ 6457 w 9992251"/>
              <a:gd name="connsiteY4" fmla="*/ 4920343 h 4920343"/>
              <a:gd name="connsiteX5" fmla="*/ 0 w 9992251"/>
              <a:gd name="connsiteY5" fmla="*/ 4250393 h 4920343"/>
              <a:gd name="connsiteX0" fmla="*/ 20707 w 9989022"/>
              <a:gd name="connsiteY0" fmla="*/ 1779914 h 4920343"/>
              <a:gd name="connsiteX1" fmla="*/ 3228 w 9989022"/>
              <a:gd name="connsiteY1" fmla="*/ 0 h 4920343"/>
              <a:gd name="connsiteX2" fmla="*/ 9989022 w 9989022"/>
              <a:gd name="connsiteY2" fmla="*/ 0 h 4920343"/>
              <a:gd name="connsiteX3" fmla="*/ 9989022 w 9989022"/>
              <a:gd name="connsiteY3" fmla="*/ 4920343 h 4920343"/>
              <a:gd name="connsiteX4" fmla="*/ 3228 w 9989022"/>
              <a:gd name="connsiteY4" fmla="*/ 4920343 h 4920343"/>
              <a:gd name="connsiteX5" fmla="*/ 0 w 9989022"/>
              <a:gd name="connsiteY5" fmla="*/ 4250394 h 4920343"/>
              <a:gd name="connsiteX0" fmla="*/ 17583 w 9985898"/>
              <a:gd name="connsiteY0" fmla="*/ 1779914 h 4920343"/>
              <a:gd name="connsiteX1" fmla="*/ 104 w 9985898"/>
              <a:gd name="connsiteY1" fmla="*/ 0 h 4920343"/>
              <a:gd name="connsiteX2" fmla="*/ 9985898 w 9985898"/>
              <a:gd name="connsiteY2" fmla="*/ 0 h 4920343"/>
              <a:gd name="connsiteX3" fmla="*/ 9985898 w 9985898"/>
              <a:gd name="connsiteY3" fmla="*/ 4920343 h 4920343"/>
              <a:gd name="connsiteX4" fmla="*/ 104 w 9985898"/>
              <a:gd name="connsiteY4" fmla="*/ 4920343 h 4920343"/>
              <a:gd name="connsiteX5" fmla="*/ 6559 w 9985898"/>
              <a:gd name="connsiteY5" fmla="*/ 4251729 h 4920343"/>
              <a:gd name="connsiteX0" fmla="*/ 23935 w 9992250"/>
              <a:gd name="connsiteY0" fmla="*/ 1779914 h 4920343"/>
              <a:gd name="connsiteX1" fmla="*/ 6456 w 9992250"/>
              <a:gd name="connsiteY1" fmla="*/ 0 h 4920343"/>
              <a:gd name="connsiteX2" fmla="*/ 9992250 w 9992250"/>
              <a:gd name="connsiteY2" fmla="*/ 0 h 4920343"/>
              <a:gd name="connsiteX3" fmla="*/ 9992250 w 9992250"/>
              <a:gd name="connsiteY3" fmla="*/ 4920343 h 4920343"/>
              <a:gd name="connsiteX4" fmla="*/ 6456 w 9992250"/>
              <a:gd name="connsiteY4" fmla="*/ 4920343 h 4920343"/>
              <a:gd name="connsiteX5" fmla="*/ 0 w 9992250"/>
              <a:gd name="connsiteY5" fmla="*/ 4255735 h 4920343"/>
              <a:gd name="connsiteX0" fmla="*/ 20706 w 9989021"/>
              <a:gd name="connsiteY0" fmla="*/ 1779914 h 4920343"/>
              <a:gd name="connsiteX1" fmla="*/ 3227 w 9989021"/>
              <a:gd name="connsiteY1" fmla="*/ 0 h 4920343"/>
              <a:gd name="connsiteX2" fmla="*/ 9989021 w 9989021"/>
              <a:gd name="connsiteY2" fmla="*/ 0 h 4920343"/>
              <a:gd name="connsiteX3" fmla="*/ 9989021 w 9989021"/>
              <a:gd name="connsiteY3" fmla="*/ 4920343 h 4920343"/>
              <a:gd name="connsiteX4" fmla="*/ 3227 w 9989021"/>
              <a:gd name="connsiteY4" fmla="*/ 4920343 h 4920343"/>
              <a:gd name="connsiteX5" fmla="*/ 0 w 9989021"/>
              <a:gd name="connsiteY5" fmla="*/ 4255735 h 4920343"/>
              <a:gd name="connsiteX0" fmla="*/ 1339 w 9989021"/>
              <a:gd name="connsiteY0" fmla="*/ 2408875 h 4920343"/>
              <a:gd name="connsiteX1" fmla="*/ 3227 w 9989021"/>
              <a:gd name="connsiteY1" fmla="*/ 0 h 4920343"/>
              <a:gd name="connsiteX2" fmla="*/ 9989021 w 9989021"/>
              <a:gd name="connsiteY2" fmla="*/ 0 h 4920343"/>
              <a:gd name="connsiteX3" fmla="*/ 9989021 w 9989021"/>
              <a:gd name="connsiteY3" fmla="*/ 4920343 h 4920343"/>
              <a:gd name="connsiteX4" fmla="*/ 3227 w 9989021"/>
              <a:gd name="connsiteY4" fmla="*/ 4920343 h 4920343"/>
              <a:gd name="connsiteX5" fmla="*/ 0 w 9989021"/>
              <a:gd name="connsiteY5" fmla="*/ 4255735 h 4920343"/>
              <a:gd name="connsiteX0" fmla="*/ 11022 w 9989021"/>
              <a:gd name="connsiteY0" fmla="*/ 2454278 h 4920343"/>
              <a:gd name="connsiteX1" fmla="*/ 3227 w 9989021"/>
              <a:gd name="connsiteY1" fmla="*/ 0 h 4920343"/>
              <a:gd name="connsiteX2" fmla="*/ 9989021 w 9989021"/>
              <a:gd name="connsiteY2" fmla="*/ 0 h 4920343"/>
              <a:gd name="connsiteX3" fmla="*/ 9989021 w 9989021"/>
              <a:gd name="connsiteY3" fmla="*/ 4920343 h 4920343"/>
              <a:gd name="connsiteX4" fmla="*/ 3227 w 9989021"/>
              <a:gd name="connsiteY4" fmla="*/ 4920343 h 4920343"/>
              <a:gd name="connsiteX5" fmla="*/ 0 w 9989021"/>
              <a:gd name="connsiteY5" fmla="*/ 4255735 h 4920343"/>
              <a:gd name="connsiteX0" fmla="*/ 0 w 9990908"/>
              <a:gd name="connsiteY0" fmla="*/ 2455614 h 4920343"/>
              <a:gd name="connsiteX1" fmla="*/ 5114 w 9990908"/>
              <a:gd name="connsiteY1" fmla="*/ 0 h 4920343"/>
              <a:gd name="connsiteX2" fmla="*/ 9990908 w 9990908"/>
              <a:gd name="connsiteY2" fmla="*/ 0 h 4920343"/>
              <a:gd name="connsiteX3" fmla="*/ 9990908 w 9990908"/>
              <a:gd name="connsiteY3" fmla="*/ 4920343 h 4920343"/>
              <a:gd name="connsiteX4" fmla="*/ 5114 w 9990908"/>
              <a:gd name="connsiteY4" fmla="*/ 4920343 h 4920343"/>
              <a:gd name="connsiteX5" fmla="*/ 1887 w 9990908"/>
              <a:gd name="connsiteY5" fmla="*/ 425573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90908" h="4920343">
                <a:moveTo>
                  <a:pt x="0" y="2455614"/>
                </a:moveTo>
                <a:cubicBezTo>
                  <a:pt x="1745" y="1907223"/>
                  <a:pt x="3369" y="548391"/>
                  <a:pt x="5114" y="0"/>
                </a:cubicBezTo>
                <a:lnTo>
                  <a:pt x="9990908" y="0"/>
                </a:lnTo>
                <a:lnTo>
                  <a:pt x="9990908" y="4920343"/>
                </a:lnTo>
                <a:lnTo>
                  <a:pt x="5114" y="4920343"/>
                </a:lnTo>
                <a:cubicBezTo>
                  <a:pt x="5114" y="4653404"/>
                  <a:pt x="1887" y="4522674"/>
                  <a:pt x="1887" y="4255735"/>
                </a:cubicBezTo>
              </a:path>
            </a:pathLst>
          </a:cu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5C1FBF-7FDC-E4D1-D4D1-05C286FF9D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620" y="1597224"/>
            <a:ext cx="3939362" cy="1841435"/>
          </a:xfrm>
          <a:noFill/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 SemiBold" pitchFamily="2" charset="0"/>
              </a:rPr>
              <a:t>NPK MAPPING</a:t>
            </a:r>
            <a:endParaRPr lang="en-IN" sz="3600" dirty="0">
              <a:solidFill>
                <a:schemeClr val="accent1">
                  <a:lumMod val="60000"/>
                  <a:lumOff val="40000"/>
                </a:schemeClr>
              </a:solidFill>
              <a:latin typeface="Montserrat SemiBold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E8FDD5-3191-13C9-C10C-0C2629F76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0608" y="4488737"/>
            <a:ext cx="3043621" cy="1319184"/>
          </a:xfrm>
          <a:noFill/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 Medium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Debabrata Mitra</a:t>
            </a:r>
            <a:endParaRPr lang="en-IN" sz="2400" dirty="0">
              <a:solidFill>
                <a:schemeClr val="accent1">
                  <a:lumMod val="60000"/>
                  <a:lumOff val="40000"/>
                </a:schemeClr>
              </a:solidFill>
              <a:latin typeface="Montserrat Medium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586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669900"/>
            </a:gs>
            <a:gs pos="0">
              <a:srgbClr val="B0C70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7D624AC-54D5-1A94-3074-DD530B690790}"/>
              </a:ext>
            </a:extLst>
          </p:cNvPr>
          <p:cNvGrpSpPr/>
          <p:nvPr/>
        </p:nvGrpSpPr>
        <p:grpSpPr>
          <a:xfrm>
            <a:off x="-2019590" y="17286"/>
            <a:ext cx="3366672" cy="6827644"/>
            <a:chOff x="9176894" y="950770"/>
            <a:chExt cx="2451688" cy="4972047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F377DE7-F51A-24A2-4CB4-D1E0AD99C5EC}"/>
                </a:ext>
              </a:extLst>
            </p:cNvPr>
            <p:cNvSpPr/>
            <p:nvPr/>
          </p:nvSpPr>
          <p:spPr>
            <a:xfrm rot="5400000">
              <a:off x="7916714" y="2210950"/>
              <a:ext cx="4972047" cy="2451688"/>
            </a:xfrm>
            <a:custGeom>
              <a:avLst/>
              <a:gdLst>
                <a:gd name="connsiteX0" fmla="*/ 0 w 4956463"/>
                <a:gd name="connsiteY0" fmla="*/ 2032550 h 2032550"/>
                <a:gd name="connsiteX1" fmla="*/ 0 w 4956463"/>
                <a:gd name="connsiteY1" fmla="*/ 316318 h 2032550"/>
                <a:gd name="connsiteX2" fmla="*/ 924749 w 4956463"/>
                <a:gd name="connsiteY2" fmla="*/ 316318 h 2032550"/>
                <a:gd name="connsiteX3" fmla="*/ 1239544 w 4956463"/>
                <a:gd name="connsiteY3" fmla="*/ 0 h 2032550"/>
                <a:gd name="connsiteX4" fmla="*/ 1531022 w 4956463"/>
                <a:gd name="connsiteY4" fmla="*/ 316318 h 2032550"/>
                <a:gd name="connsiteX5" fmla="*/ 4956463 w 4956463"/>
                <a:gd name="connsiteY5" fmla="*/ 316318 h 2032550"/>
                <a:gd name="connsiteX6" fmla="*/ 4956463 w 4956463"/>
                <a:gd name="connsiteY6" fmla="*/ 2032550 h 2032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6463" h="2032550">
                  <a:moveTo>
                    <a:pt x="0" y="2032550"/>
                  </a:moveTo>
                  <a:lnTo>
                    <a:pt x="0" y="316318"/>
                  </a:lnTo>
                  <a:lnTo>
                    <a:pt x="924749" y="316318"/>
                  </a:lnTo>
                  <a:lnTo>
                    <a:pt x="1239544" y="0"/>
                  </a:lnTo>
                  <a:lnTo>
                    <a:pt x="1531022" y="316318"/>
                  </a:lnTo>
                  <a:lnTo>
                    <a:pt x="4956463" y="316318"/>
                  </a:lnTo>
                  <a:lnTo>
                    <a:pt x="4956463" y="2032550"/>
                  </a:lnTo>
                  <a:close/>
                </a:path>
              </a:pathLst>
            </a:custGeom>
            <a:solidFill>
              <a:srgbClr val="427327"/>
            </a:solidFill>
            <a:ln>
              <a:noFill/>
            </a:ln>
            <a:effectLst>
              <a:outerShdw blurRad="1778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sz="14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7E5F9AA-5E60-5EBF-041B-6DE06BC3B730}"/>
                </a:ext>
              </a:extLst>
            </p:cNvPr>
            <p:cNvSpPr txBox="1"/>
            <p:nvPr/>
          </p:nvSpPr>
          <p:spPr>
            <a:xfrm>
              <a:off x="9252030" y="3235052"/>
              <a:ext cx="1970078" cy="80041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en-US" sz="2000" b="1" cap="all" spc="3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  <a:ea typeface="+mj-ea"/>
                  <a:cs typeface="+mj-cs"/>
                </a:rPr>
                <a:t>HIGHLIGHTED FEATURES </a:t>
              </a:r>
              <a:endParaRPr lang="en-IN" sz="2000" b="1" cap="all" spc="3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7986C3C-8A63-C5F5-FA94-970E952C984E}"/>
                </a:ext>
              </a:extLst>
            </p:cNvPr>
            <p:cNvSpPr txBox="1"/>
            <p:nvPr/>
          </p:nvSpPr>
          <p:spPr>
            <a:xfrm>
              <a:off x="9586177" y="1354215"/>
              <a:ext cx="142044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cap="all" spc="3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Montserrat ExtraBold" pitchFamily="2" charset="0"/>
                  <a:ea typeface="+mj-ea"/>
                  <a:cs typeface="+mj-cs"/>
                </a:rPr>
                <a:t>5</a:t>
              </a:r>
              <a:endParaRPr lang="en-IN" sz="8800" b="1" cap="all" spc="3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ExtraBold" pitchFamily="2" charset="0"/>
                <a:ea typeface="+mj-ea"/>
                <a:cs typeface="+mj-cs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3A1F213-8B5B-5F95-D94D-6753982C0E1F}"/>
              </a:ext>
            </a:extLst>
          </p:cNvPr>
          <p:cNvGrpSpPr/>
          <p:nvPr/>
        </p:nvGrpSpPr>
        <p:grpSpPr>
          <a:xfrm>
            <a:off x="-2282436" y="3068"/>
            <a:ext cx="3382552" cy="6806246"/>
            <a:chOff x="5071258" y="966351"/>
            <a:chExt cx="2463252" cy="4956464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0874E46-EA23-C837-D776-5F8209BC29EC}"/>
                </a:ext>
              </a:extLst>
            </p:cNvPr>
            <p:cNvSpPr/>
            <p:nvPr/>
          </p:nvSpPr>
          <p:spPr>
            <a:xfrm rot="5400000">
              <a:off x="3824652" y="2212957"/>
              <a:ext cx="4956464" cy="2463252"/>
            </a:xfrm>
            <a:custGeom>
              <a:avLst/>
              <a:gdLst>
                <a:gd name="connsiteX0" fmla="*/ 0 w 4956463"/>
                <a:gd name="connsiteY0" fmla="*/ 2042137 h 2042137"/>
                <a:gd name="connsiteX1" fmla="*/ 0 w 4956463"/>
                <a:gd name="connsiteY1" fmla="*/ 325905 h 2042137"/>
                <a:gd name="connsiteX2" fmla="*/ 930794 w 4956463"/>
                <a:gd name="connsiteY2" fmla="*/ 325905 h 2042137"/>
                <a:gd name="connsiteX3" fmla="*/ 1255130 w 4956463"/>
                <a:gd name="connsiteY3" fmla="*/ 0 h 2042137"/>
                <a:gd name="connsiteX4" fmla="*/ 1555442 w 4956463"/>
                <a:gd name="connsiteY4" fmla="*/ 325905 h 2042137"/>
                <a:gd name="connsiteX5" fmla="*/ 4956463 w 4956463"/>
                <a:gd name="connsiteY5" fmla="*/ 325905 h 2042137"/>
                <a:gd name="connsiteX6" fmla="*/ 4956462 w 4956463"/>
                <a:gd name="connsiteY6" fmla="*/ 2042137 h 204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6463" h="2042137">
                  <a:moveTo>
                    <a:pt x="0" y="2042137"/>
                  </a:moveTo>
                  <a:lnTo>
                    <a:pt x="0" y="325905"/>
                  </a:lnTo>
                  <a:lnTo>
                    <a:pt x="930794" y="325905"/>
                  </a:lnTo>
                  <a:lnTo>
                    <a:pt x="1255130" y="0"/>
                  </a:lnTo>
                  <a:lnTo>
                    <a:pt x="1555442" y="325905"/>
                  </a:lnTo>
                  <a:lnTo>
                    <a:pt x="4956463" y="325905"/>
                  </a:lnTo>
                  <a:lnTo>
                    <a:pt x="4956462" y="2042137"/>
                  </a:lnTo>
                  <a:close/>
                </a:path>
              </a:pathLst>
            </a:custGeom>
            <a:solidFill>
              <a:srgbClr val="C6DF0B"/>
            </a:solidFill>
            <a:ln>
              <a:noFill/>
            </a:ln>
            <a:effectLst>
              <a:outerShdw blurRad="1778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3F0C5B4-6A58-D1AB-052E-218E12EECAFD}"/>
                </a:ext>
              </a:extLst>
            </p:cNvPr>
            <p:cNvSpPr txBox="1"/>
            <p:nvPr/>
          </p:nvSpPr>
          <p:spPr>
            <a:xfrm>
              <a:off x="5532275" y="3539029"/>
              <a:ext cx="117010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cap="all" spc="300" dirty="0">
                  <a:solidFill>
                    <a:schemeClr val="bg1"/>
                  </a:solidFill>
                  <a:latin typeface="+mj-lt"/>
                  <a:ea typeface="+mj-ea"/>
                  <a:cs typeface="+mj-cs"/>
                </a:rPr>
                <a:t>Idea</a:t>
              </a:r>
              <a:endParaRPr lang="en-IN" sz="2200" b="1" cap="all" spc="300" dirty="0">
                <a:solidFill>
                  <a:schemeClr val="bg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4686496-3932-3AEA-C830-DE8E235BA014}"/>
                </a:ext>
              </a:extLst>
            </p:cNvPr>
            <p:cNvSpPr txBox="1"/>
            <p:nvPr/>
          </p:nvSpPr>
          <p:spPr>
            <a:xfrm>
              <a:off x="5480632" y="1383469"/>
              <a:ext cx="142044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cap="all" spc="300" dirty="0">
                  <a:solidFill>
                    <a:schemeClr val="accent1">
                      <a:lumMod val="75000"/>
                    </a:schemeClr>
                  </a:solidFill>
                  <a:latin typeface="Montserrat ExtraBold" pitchFamily="2" charset="0"/>
                  <a:ea typeface="+mj-ea"/>
                  <a:cs typeface="+mj-cs"/>
                </a:rPr>
                <a:t>3</a:t>
              </a:r>
              <a:endParaRPr lang="en-IN" sz="8800" b="1" cap="all" spc="300" dirty="0">
                <a:solidFill>
                  <a:schemeClr val="accent1">
                    <a:lumMod val="75000"/>
                  </a:schemeClr>
                </a:solidFill>
                <a:latin typeface="Montserrat ExtraBold" pitchFamily="2" charset="0"/>
                <a:ea typeface="+mj-ea"/>
                <a:cs typeface="+mj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680E329-1B36-91B8-B366-E5978B1412FC}"/>
              </a:ext>
            </a:extLst>
          </p:cNvPr>
          <p:cNvGrpSpPr/>
          <p:nvPr/>
        </p:nvGrpSpPr>
        <p:grpSpPr>
          <a:xfrm>
            <a:off x="-2601844" y="3069"/>
            <a:ext cx="3386311" cy="6806244"/>
            <a:chOff x="2989331" y="966351"/>
            <a:chExt cx="2465990" cy="4956464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8B35BA6-39EF-9C7E-AEF1-4A85D6235FDD}"/>
                </a:ext>
              </a:extLst>
            </p:cNvPr>
            <p:cNvSpPr/>
            <p:nvPr/>
          </p:nvSpPr>
          <p:spPr>
            <a:xfrm rot="5400000">
              <a:off x="1744094" y="2211588"/>
              <a:ext cx="4956464" cy="2465990"/>
            </a:xfrm>
            <a:custGeom>
              <a:avLst/>
              <a:gdLst>
                <a:gd name="connsiteX0" fmla="*/ 0 w 4956463"/>
                <a:gd name="connsiteY0" fmla="*/ 2044407 h 2044407"/>
                <a:gd name="connsiteX1" fmla="*/ 0 w 4956463"/>
                <a:gd name="connsiteY1" fmla="*/ 328175 h 2044407"/>
                <a:gd name="connsiteX2" fmla="*/ 925775 w 4956463"/>
                <a:gd name="connsiteY2" fmla="*/ 328175 h 2044407"/>
                <a:gd name="connsiteX3" fmla="*/ 1261837 w 4956463"/>
                <a:gd name="connsiteY3" fmla="*/ 0 h 2044407"/>
                <a:gd name="connsiteX4" fmla="*/ 1573006 w 4956463"/>
                <a:gd name="connsiteY4" fmla="*/ 328175 h 2044407"/>
                <a:gd name="connsiteX5" fmla="*/ 4956463 w 4956463"/>
                <a:gd name="connsiteY5" fmla="*/ 328175 h 2044407"/>
                <a:gd name="connsiteX6" fmla="*/ 4956463 w 4956463"/>
                <a:gd name="connsiteY6" fmla="*/ 2044407 h 204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6463" h="2044407">
                  <a:moveTo>
                    <a:pt x="0" y="2044407"/>
                  </a:moveTo>
                  <a:lnTo>
                    <a:pt x="0" y="328175"/>
                  </a:lnTo>
                  <a:lnTo>
                    <a:pt x="925775" y="328175"/>
                  </a:lnTo>
                  <a:lnTo>
                    <a:pt x="1261837" y="0"/>
                  </a:lnTo>
                  <a:lnTo>
                    <a:pt x="1573006" y="328175"/>
                  </a:lnTo>
                  <a:lnTo>
                    <a:pt x="4956463" y="328175"/>
                  </a:lnTo>
                  <a:lnTo>
                    <a:pt x="4956463" y="2044407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1778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2CBA74B-38B1-4820-048A-9B8C87F3C669}"/>
                </a:ext>
              </a:extLst>
            </p:cNvPr>
            <p:cNvSpPr txBox="1"/>
            <p:nvPr/>
          </p:nvSpPr>
          <p:spPr>
            <a:xfrm>
              <a:off x="3311450" y="3562765"/>
              <a:ext cx="17922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600" b="1" cap="all">
                  <a:latin typeface="Montserrat SemiBold" pitchFamily="2" charset="0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2200" spc="300" dirty="0">
                  <a:solidFill>
                    <a:schemeClr val="accent1"/>
                  </a:solidFill>
                  <a:latin typeface="+mj-lt"/>
                </a:rPr>
                <a:t>Solution</a:t>
              </a:r>
              <a:endParaRPr lang="en-IN" sz="2200" spc="3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1B21373-06A9-01E7-C031-A5A6E24900B7}"/>
                </a:ext>
              </a:extLst>
            </p:cNvPr>
            <p:cNvSpPr txBox="1"/>
            <p:nvPr/>
          </p:nvSpPr>
          <p:spPr>
            <a:xfrm>
              <a:off x="3380547" y="1367274"/>
              <a:ext cx="142044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cap="all" spc="300" dirty="0">
                  <a:solidFill>
                    <a:schemeClr val="accent1">
                      <a:lumMod val="75000"/>
                    </a:schemeClr>
                  </a:solidFill>
                  <a:latin typeface="Montserrat ExtraBold" pitchFamily="2" charset="0"/>
                  <a:ea typeface="+mj-ea"/>
                  <a:cs typeface="+mj-cs"/>
                </a:rPr>
                <a:t>2</a:t>
              </a:r>
              <a:endParaRPr lang="en-IN" sz="8800" b="1" cap="all" spc="300" dirty="0">
                <a:solidFill>
                  <a:schemeClr val="accent1">
                    <a:lumMod val="75000"/>
                  </a:schemeClr>
                </a:solidFill>
                <a:latin typeface="Montserrat ExtraBold" pitchFamily="2" charset="0"/>
                <a:ea typeface="+mj-ea"/>
                <a:cs typeface="+mj-c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E82AB62-7079-B553-AA66-C9E65BD02F32}"/>
              </a:ext>
            </a:extLst>
          </p:cNvPr>
          <p:cNvGrpSpPr/>
          <p:nvPr/>
        </p:nvGrpSpPr>
        <p:grpSpPr>
          <a:xfrm>
            <a:off x="-2915974" y="18654"/>
            <a:ext cx="3390639" cy="6806246"/>
            <a:chOff x="900869" y="981937"/>
            <a:chExt cx="2469141" cy="4956464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114DE18-5FF7-1D1A-C453-FD62E350FD7C}"/>
                </a:ext>
              </a:extLst>
            </p:cNvPr>
            <p:cNvSpPr/>
            <p:nvPr/>
          </p:nvSpPr>
          <p:spPr>
            <a:xfrm rot="5400000">
              <a:off x="-315780" y="2252611"/>
              <a:ext cx="4956464" cy="2415116"/>
            </a:xfrm>
            <a:custGeom>
              <a:avLst/>
              <a:gdLst>
                <a:gd name="connsiteX0" fmla="*/ 0 w 4987636"/>
                <a:gd name="connsiteY0" fmla="*/ 2002230 h 2002230"/>
                <a:gd name="connsiteX1" fmla="*/ 0 w 4987636"/>
                <a:gd name="connsiteY1" fmla="*/ 285998 h 2002230"/>
                <a:gd name="connsiteX2" fmla="*/ 986093 w 4987636"/>
                <a:gd name="connsiteY2" fmla="*/ 285998 h 2002230"/>
                <a:gd name="connsiteX3" fmla="*/ 1270715 w 4987636"/>
                <a:gd name="connsiteY3" fmla="*/ 0 h 2002230"/>
                <a:gd name="connsiteX4" fmla="*/ 1534256 w 4987636"/>
                <a:gd name="connsiteY4" fmla="*/ 285998 h 2002230"/>
                <a:gd name="connsiteX5" fmla="*/ 4987636 w 4987636"/>
                <a:gd name="connsiteY5" fmla="*/ 285998 h 2002230"/>
                <a:gd name="connsiteX6" fmla="*/ 4987636 w 4987636"/>
                <a:gd name="connsiteY6" fmla="*/ 2002230 h 2002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87636" h="2002230">
                  <a:moveTo>
                    <a:pt x="0" y="2002230"/>
                  </a:moveTo>
                  <a:lnTo>
                    <a:pt x="0" y="285998"/>
                  </a:lnTo>
                  <a:lnTo>
                    <a:pt x="986093" y="285998"/>
                  </a:lnTo>
                  <a:lnTo>
                    <a:pt x="1270715" y="0"/>
                  </a:lnTo>
                  <a:lnTo>
                    <a:pt x="1534256" y="285998"/>
                  </a:lnTo>
                  <a:lnTo>
                    <a:pt x="4987636" y="285998"/>
                  </a:lnTo>
                  <a:lnTo>
                    <a:pt x="4987636" y="200223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>
              <a:outerShdw blurRad="1778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6252346-1D4F-C492-FF9E-88D0908BA9DE}"/>
                </a:ext>
              </a:extLst>
            </p:cNvPr>
            <p:cNvSpPr txBox="1"/>
            <p:nvPr/>
          </p:nvSpPr>
          <p:spPr>
            <a:xfrm>
              <a:off x="900869" y="3364552"/>
              <a:ext cx="220984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cap="all" spc="300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Main</a:t>
              </a:r>
              <a:r>
                <a:rPr lang="en-IN" b="1" cap="all" spc="300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 </a:t>
              </a:r>
              <a:r>
                <a:rPr lang="en-US" b="1" cap="all" spc="300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Agricultural</a:t>
              </a:r>
            </a:p>
            <a:p>
              <a:pPr algn="ctr"/>
              <a:r>
                <a:rPr lang="en-US" b="1" cap="all" spc="300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Problem</a:t>
              </a:r>
              <a:r>
                <a:rPr lang="en-IN" b="1" cap="all" spc="300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S in INDIA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5F14D54-0324-F287-6EA2-AD8C29D730CC}"/>
                </a:ext>
              </a:extLst>
            </p:cNvPr>
            <p:cNvSpPr txBox="1"/>
            <p:nvPr/>
          </p:nvSpPr>
          <p:spPr>
            <a:xfrm>
              <a:off x="1279207" y="1378160"/>
              <a:ext cx="142044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cap="all" spc="300" dirty="0">
                  <a:solidFill>
                    <a:schemeClr val="accent1">
                      <a:lumMod val="75000"/>
                    </a:schemeClr>
                  </a:solidFill>
                  <a:latin typeface="Montserrat ExtraBold" pitchFamily="2" charset="0"/>
                  <a:ea typeface="+mj-ea"/>
                  <a:cs typeface="+mj-cs"/>
                </a:rPr>
                <a:t>1</a:t>
              </a:r>
              <a:endParaRPr lang="en-IN" sz="8800" b="1" cap="all" spc="300" dirty="0">
                <a:solidFill>
                  <a:schemeClr val="accent1">
                    <a:lumMod val="75000"/>
                  </a:schemeClr>
                </a:solidFill>
                <a:latin typeface="Montserrat ExtraBold" pitchFamily="2" charset="0"/>
                <a:ea typeface="+mj-ea"/>
                <a:cs typeface="+mj-cs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ACC1C39-EF0F-FA3E-09A1-7C9DDE2B9C7A}"/>
              </a:ext>
            </a:extLst>
          </p:cNvPr>
          <p:cNvSpPr txBox="1"/>
          <p:nvPr/>
        </p:nvSpPr>
        <p:spPr>
          <a:xfrm>
            <a:off x="3340608" y="1577574"/>
            <a:ext cx="72786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b="0" i="0" dirty="0">
                <a:solidFill>
                  <a:srgbClr val="374151"/>
                </a:solidFill>
                <a:effectLst/>
                <a:latin typeface="Montserrat ExtraBold" pitchFamily="2" charset="0"/>
              </a:rPr>
              <a:t>Unveiling</a:t>
            </a:r>
          </a:p>
          <a:p>
            <a:r>
              <a:rPr lang="en-IN" sz="8000" b="0" i="0" dirty="0">
                <a:solidFill>
                  <a:srgbClr val="374151"/>
                </a:solidFill>
                <a:effectLst/>
                <a:latin typeface="Abadi Extra Light" panose="020B0204020104020204" pitchFamily="34" charset="0"/>
              </a:rPr>
              <a:t>The</a:t>
            </a:r>
            <a:r>
              <a:rPr lang="en-IN" sz="8000" b="0" i="0" dirty="0">
                <a:solidFill>
                  <a:srgbClr val="374151"/>
                </a:solidFill>
                <a:effectLst/>
                <a:latin typeface="Montserrat ExtraBold" pitchFamily="2" charset="0"/>
              </a:rPr>
              <a:t> Thoughts</a:t>
            </a:r>
            <a:endParaRPr lang="en-IN" sz="8000" dirty="0">
              <a:latin typeface="Montserrat Extra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576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">
        <p:fade/>
      </p:transition>
    </mc:Choice>
    <mc:Fallback>
      <p:transition spd="med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69900"/>
            </a:gs>
            <a:gs pos="100000">
              <a:srgbClr val="A6BB09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5CC0456-1232-9861-6F68-2B5FE9D87E90}"/>
              </a:ext>
            </a:extLst>
          </p:cNvPr>
          <p:cNvGrpSpPr/>
          <p:nvPr/>
        </p:nvGrpSpPr>
        <p:grpSpPr>
          <a:xfrm>
            <a:off x="8876635" y="950770"/>
            <a:ext cx="2547718" cy="4972048"/>
            <a:chOff x="7122925" y="950770"/>
            <a:chExt cx="2471219" cy="4972048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B3DF2AF-F3CA-2A7C-BD86-03596D30670D}"/>
                </a:ext>
              </a:extLst>
            </p:cNvPr>
            <p:cNvSpPr/>
            <p:nvPr/>
          </p:nvSpPr>
          <p:spPr>
            <a:xfrm rot="5400000">
              <a:off x="5872511" y="2201184"/>
              <a:ext cx="4972048" cy="2471219"/>
            </a:xfrm>
            <a:custGeom>
              <a:avLst/>
              <a:gdLst>
                <a:gd name="connsiteX0" fmla="*/ 0 w 4956463"/>
                <a:gd name="connsiteY0" fmla="*/ 2048742 h 2048742"/>
                <a:gd name="connsiteX1" fmla="*/ 0 w 4956463"/>
                <a:gd name="connsiteY1" fmla="*/ 332510 h 2048742"/>
                <a:gd name="connsiteX2" fmla="*/ 924219 w 4956463"/>
                <a:gd name="connsiteY2" fmla="*/ 332510 h 2048742"/>
                <a:gd name="connsiteX3" fmla="*/ 1255129 w 4956463"/>
                <a:gd name="connsiteY3" fmla="*/ 0 h 2048742"/>
                <a:gd name="connsiteX4" fmla="*/ 1561529 w 4956463"/>
                <a:gd name="connsiteY4" fmla="*/ 332510 h 2048742"/>
                <a:gd name="connsiteX5" fmla="*/ 4956463 w 4956463"/>
                <a:gd name="connsiteY5" fmla="*/ 332510 h 2048742"/>
                <a:gd name="connsiteX6" fmla="*/ 4956463 w 4956463"/>
                <a:gd name="connsiteY6" fmla="*/ 2048742 h 204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6463" h="2048742">
                  <a:moveTo>
                    <a:pt x="0" y="2048742"/>
                  </a:moveTo>
                  <a:lnTo>
                    <a:pt x="0" y="332510"/>
                  </a:lnTo>
                  <a:lnTo>
                    <a:pt x="924219" y="332510"/>
                  </a:lnTo>
                  <a:lnTo>
                    <a:pt x="1255129" y="0"/>
                  </a:lnTo>
                  <a:lnTo>
                    <a:pt x="1561529" y="332510"/>
                  </a:lnTo>
                  <a:lnTo>
                    <a:pt x="4956463" y="332510"/>
                  </a:lnTo>
                  <a:lnTo>
                    <a:pt x="4956463" y="2048742"/>
                  </a:lnTo>
                  <a:close/>
                </a:path>
              </a:pathLst>
            </a:custGeom>
            <a:solidFill>
              <a:srgbClr val="427327"/>
            </a:solidFill>
            <a:ln>
              <a:noFill/>
            </a:ln>
            <a:effectLst>
              <a:outerShdw blurRad="1778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467CB2C-DE6B-EC0F-09A8-72D9FC783776}"/>
                </a:ext>
              </a:extLst>
            </p:cNvPr>
            <p:cNvSpPr txBox="1"/>
            <p:nvPr/>
          </p:nvSpPr>
          <p:spPr>
            <a:xfrm>
              <a:off x="7245622" y="3458814"/>
              <a:ext cx="1751826" cy="464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en-US" sz="2200" b="1" cap="all" spc="3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  <a:ea typeface="+mj-ea"/>
                  <a:cs typeface="+mj-cs"/>
                </a:rPr>
                <a:t>Workflow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E849C8B-C519-8D6C-ABD5-8191E4B99612}"/>
                </a:ext>
              </a:extLst>
            </p:cNvPr>
            <p:cNvSpPr txBox="1"/>
            <p:nvPr/>
          </p:nvSpPr>
          <p:spPr>
            <a:xfrm>
              <a:off x="7539897" y="1367274"/>
              <a:ext cx="142044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cap="all" spc="3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Montserrat ExtraBold" pitchFamily="2" charset="0"/>
                  <a:ea typeface="+mj-ea"/>
                  <a:cs typeface="+mj-cs"/>
                </a:rPr>
                <a:t>4</a:t>
              </a:r>
              <a:endParaRPr lang="en-IN" sz="8800" b="1" cap="all" spc="300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ExtraBold" pitchFamily="2" charset="0"/>
                <a:ea typeface="+mj-ea"/>
                <a:cs typeface="+mj-cs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3A1F213-8B5B-5F95-D94D-6753982C0E1F}"/>
              </a:ext>
            </a:extLst>
          </p:cNvPr>
          <p:cNvGrpSpPr/>
          <p:nvPr/>
        </p:nvGrpSpPr>
        <p:grpSpPr>
          <a:xfrm>
            <a:off x="6179543" y="966351"/>
            <a:ext cx="2539504" cy="4956464"/>
            <a:chOff x="5071258" y="966351"/>
            <a:chExt cx="2463252" cy="4956464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0874E46-EA23-C837-D776-5F8209BC29EC}"/>
                </a:ext>
              </a:extLst>
            </p:cNvPr>
            <p:cNvSpPr/>
            <p:nvPr/>
          </p:nvSpPr>
          <p:spPr>
            <a:xfrm rot="5400000">
              <a:off x="3824652" y="2212957"/>
              <a:ext cx="4956464" cy="2463252"/>
            </a:xfrm>
            <a:custGeom>
              <a:avLst/>
              <a:gdLst>
                <a:gd name="connsiteX0" fmla="*/ 0 w 4956463"/>
                <a:gd name="connsiteY0" fmla="*/ 2042137 h 2042137"/>
                <a:gd name="connsiteX1" fmla="*/ 0 w 4956463"/>
                <a:gd name="connsiteY1" fmla="*/ 325905 h 2042137"/>
                <a:gd name="connsiteX2" fmla="*/ 930794 w 4956463"/>
                <a:gd name="connsiteY2" fmla="*/ 325905 h 2042137"/>
                <a:gd name="connsiteX3" fmla="*/ 1255130 w 4956463"/>
                <a:gd name="connsiteY3" fmla="*/ 0 h 2042137"/>
                <a:gd name="connsiteX4" fmla="*/ 1555442 w 4956463"/>
                <a:gd name="connsiteY4" fmla="*/ 325905 h 2042137"/>
                <a:gd name="connsiteX5" fmla="*/ 4956463 w 4956463"/>
                <a:gd name="connsiteY5" fmla="*/ 325905 h 2042137"/>
                <a:gd name="connsiteX6" fmla="*/ 4956462 w 4956463"/>
                <a:gd name="connsiteY6" fmla="*/ 2042137 h 204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6463" h="2042137">
                  <a:moveTo>
                    <a:pt x="0" y="2042137"/>
                  </a:moveTo>
                  <a:lnTo>
                    <a:pt x="0" y="325905"/>
                  </a:lnTo>
                  <a:lnTo>
                    <a:pt x="930794" y="325905"/>
                  </a:lnTo>
                  <a:lnTo>
                    <a:pt x="1255130" y="0"/>
                  </a:lnTo>
                  <a:lnTo>
                    <a:pt x="1555442" y="325905"/>
                  </a:lnTo>
                  <a:lnTo>
                    <a:pt x="4956463" y="325905"/>
                  </a:lnTo>
                  <a:lnTo>
                    <a:pt x="4956462" y="2042137"/>
                  </a:lnTo>
                  <a:close/>
                </a:path>
              </a:pathLst>
            </a:custGeom>
            <a:solidFill>
              <a:srgbClr val="C6DF0B"/>
            </a:solidFill>
            <a:ln>
              <a:noFill/>
            </a:ln>
            <a:effectLst>
              <a:outerShdw blurRad="1778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3F0C5B4-6A58-D1AB-052E-218E12EECAFD}"/>
                </a:ext>
              </a:extLst>
            </p:cNvPr>
            <p:cNvSpPr txBox="1"/>
            <p:nvPr/>
          </p:nvSpPr>
          <p:spPr>
            <a:xfrm>
              <a:off x="5532275" y="3437428"/>
              <a:ext cx="117010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cap="all" spc="300" dirty="0">
                  <a:solidFill>
                    <a:schemeClr val="bg1"/>
                  </a:solidFill>
                  <a:latin typeface="+mj-lt"/>
                  <a:ea typeface="+mj-ea"/>
                  <a:cs typeface="+mj-cs"/>
                </a:rPr>
                <a:t>How it</a:t>
              </a:r>
            </a:p>
            <a:p>
              <a:pPr algn="ctr"/>
              <a:r>
                <a:rPr lang="en-US" sz="2200" b="1" cap="all" spc="300" dirty="0">
                  <a:solidFill>
                    <a:schemeClr val="bg1"/>
                  </a:solidFill>
                  <a:latin typeface="+mj-lt"/>
                  <a:ea typeface="+mj-ea"/>
                  <a:cs typeface="+mj-cs"/>
                </a:rPr>
                <a:t>works</a:t>
              </a:r>
              <a:endParaRPr lang="en-IN" sz="2200" b="1" cap="all" spc="300" dirty="0">
                <a:solidFill>
                  <a:schemeClr val="bg1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4686496-3932-3AEA-C830-DE8E235BA014}"/>
                </a:ext>
              </a:extLst>
            </p:cNvPr>
            <p:cNvSpPr txBox="1"/>
            <p:nvPr/>
          </p:nvSpPr>
          <p:spPr>
            <a:xfrm>
              <a:off x="5480632" y="1383469"/>
              <a:ext cx="142044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cap="all" spc="300" dirty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Montserrat ExtraBold" pitchFamily="2" charset="0"/>
                  <a:ea typeface="+mj-ea"/>
                  <a:cs typeface="+mj-cs"/>
                </a:rPr>
                <a:t>3</a:t>
              </a:r>
              <a:endParaRPr lang="en-IN" sz="8800" b="1" cap="all" spc="300" dirty="0">
                <a:solidFill>
                  <a:schemeClr val="accent1">
                    <a:lumMod val="20000"/>
                    <a:lumOff val="80000"/>
                  </a:schemeClr>
                </a:solidFill>
                <a:latin typeface="Montserrat ExtraBold" pitchFamily="2" charset="0"/>
                <a:ea typeface="+mj-ea"/>
                <a:cs typeface="+mj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680E329-1B36-91B8-B366-E5978B1412FC}"/>
              </a:ext>
            </a:extLst>
          </p:cNvPr>
          <p:cNvGrpSpPr/>
          <p:nvPr/>
        </p:nvGrpSpPr>
        <p:grpSpPr>
          <a:xfrm>
            <a:off x="3509442" y="966351"/>
            <a:ext cx="2542327" cy="4956464"/>
            <a:chOff x="2989331" y="966351"/>
            <a:chExt cx="2465990" cy="4956464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8B35BA6-39EF-9C7E-AEF1-4A85D6235FDD}"/>
                </a:ext>
              </a:extLst>
            </p:cNvPr>
            <p:cNvSpPr/>
            <p:nvPr/>
          </p:nvSpPr>
          <p:spPr>
            <a:xfrm rot="5400000">
              <a:off x="1744094" y="2211588"/>
              <a:ext cx="4956464" cy="2465990"/>
            </a:xfrm>
            <a:custGeom>
              <a:avLst/>
              <a:gdLst>
                <a:gd name="connsiteX0" fmla="*/ 0 w 4956463"/>
                <a:gd name="connsiteY0" fmla="*/ 2044407 h 2044407"/>
                <a:gd name="connsiteX1" fmla="*/ 0 w 4956463"/>
                <a:gd name="connsiteY1" fmla="*/ 328175 h 2044407"/>
                <a:gd name="connsiteX2" fmla="*/ 925775 w 4956463"/>
                <a:gd name="connsiteY2" fmla="*/ 328175 h 2044407"/>
                <a:gd name="connsiteX3" fmla="*/ 1261837 w 4956463"/>
                <a:gd name="connsiteY3" fmla="*/ 0 h 2044407"/>
                <a:gd name="connsiteX4" fmla="*/ 1573006 w 4956463"/>
                <a:gd name="connsiteY4" fmla="*/ 328175 h 2044407"/>
                <a:gd name="connsiteX5" fmla="*/ 4956463 w 4956463"/>
                <a:gd name="connsiteY5" fmla="*/ 328175 h 2044407"/>
                <a:gd name="connsiteX6" fmla="*/ 4956463 w 4956463"/>
                <a:gd name="connsiteY6" fmla="*/ 2044407 h 204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6463" h="2044407">
                  <a:moveTo>
                    <a:pt x="0" y="2044407"/>
                  </a:moveTo>
                  <a:lnTo>
                    <a:pt x="0" y="328175"/>
                  </a:lnTo>
                  <a:lnTo>
                    <a:pt x="925775" y="328175"/>
                  </a:lnTo>
                  <a:lnTo>
                    <a:pt x="1261837" y="0"/>
                  </a:lnTo>
                  <a:lnTo>
                    <a:pt x="1573006" y="328175"/>
                  </a:lnTo>
                  <a:lnTo>
                    <a:pt x="4956463" y="328175"/>
                  </a:lnTo>
                  <a:lnTo>
                    <a:pt x="4956463" y="2044407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1778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2CBA74B-38B1-4820-048A-9B8C87F3C669}"/>
                </a:ext>
              </a:extLst>
            </p:cNvPr>
            <p:cNvSpPr txBox="1"/>
            <p:nvPr/>
          </p:nvSpPr>
          <p:spPr>
            <a:xfrm>
              <a:off x="3121442" y="3539029"/>
              <a:ext cx="179221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600" b="1" cap="all">
                  <a:latin typeface="Montserrat SemiBold" pitchFamily="2" charset="0"/>
                  <a:ea typeface="+mj-ea"/>
                  <a:cs typeface="+mj-cs"/>
                </a:defRPr>
              </a:lvl1pPr>
            </a:lstStyle>
            <a:p>
              <a:r>
                <a:rPr lang="en-US" sz="2200" spc="300" dirty="0">
                  <a:solidFill>
                    <a:srgbClr val="506540"/>
                  </a:solidFill>
                  <a:latin typeface="+mj-lt"/>
                </a:rPr>
                <a:t>Solution </a:t>
              </a:r>
            </a:p>
            <a:p>
              <a:r>
                <a:rPr lang="en-US" sz="2200" spc="300" dirty="0">
                  <a:solidFill>
                    <a:srgbClr val="506540"/>
                  </a:solidFill>
                  <a:latin typeface="+mj-lt"/>
                </a:rPr>
                <a:t>&amp; </a:t>
              </a:r>
              <a:r>
                <a:rPr lang="en-US" sz="2200" b="1" cap="all" spc="300" dirty="0">
                  <a:solidFill>
                    <a:srgbClr val="506540"/>
                  </a:solidFill>
                  <a:latin typeface="+mj-lt"/>
                  <a:ea typeface="+mj-ea"/>
                  <a:cs typeface="+mj-cs"/>
                </a:rPr>
                <a:t>Idea</a:t>
              </a:r>
              <a:endParaRPr lang="en-IN" sz="2200" b="1" cap="all" spc="300" dirty="0">
                <a:solidFill>
                  <a:srgbClr val="506540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1B21373-06A9-01E7-C031-A5A6E24900B7}"/>
                </a:ext>
              </a:extLst>
            </p:cNvPr>
            <p:cNvSpPr txBox="1"/>
            <p:nvPr/>
          </p:nvSpPr>
          <p:spPr>
            <a:xfrm>
              <a:off x="3380547" y="1367274"/>
              <a:ext cx="142044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cap="all" spc="300" dirty="0">
                  <a:solidFill>
                    <a:schemeClr val="accent1">
                      <a:lumMod val="75000"/>
                    </a:schemeClr>
                  </a:solidFill>
                  <a:latin typeface="Montserrat ExtraBold" pitchFamily="2" charset="0"/>
                  <a:ea typeface="+mj-ea"/>
                  <a:cs typeface="+mj-cs"/>
                </a:rPr>
                <a:t>2</a:t>
              </a:r>
              <a:endParaRPr lang="en-IN" sz="8800" b="1" cap="all" spc="300" dirty="0">
                <a:solidFill>
                  <a:schemeClr val="accent1">
                    <a:lumMod val="75000"/>
                  </a:schemeClr>
                </a:solidFill>
                <a:latin typeface="Montserrat ExtraBold" pitchFamily="2" charset="0"/>
                <a:ea typeface="+mj-ea"/>
                <a:cs typeface="+mj-c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E82AB62-7079-B553-AA66-C9E65BD02F32}"/>
              </a:ext>
            </a:extLst>
          </p:cNvPr>
          <p:cNvGrpSpPr/>
          <p:nvPr/>
        </p:nvGrpSpPr>
        <p:grpSpPr>
          <a:xfrm>
            <a:off x="850350" y="958561"/>
            <a:ext cx="2545575" cy="4956464"/>
            <a:chOff x="900869" y="981937"/>
            <a:chExt cx="2469141" cy="4956464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114DE18-5FF7-1D1A-C453-FD62E350FD7C}"/>
                </a:ext>
              </a:extLst>
            </p:cNvPr>
            <p:cNvSpPr/>
            <p:nvPr/>
          </p:nvSpPr>
          <p:spPr>
            <a:xfrm rot="5400000">
              <a:off x="-315780" y="2252611"/>
              <a:ext cx="4956464" cy="2415116"/>
            </a:xfrm>
            <a:custGeom>
              <a:avLst/>
              <a:gdLst>
                <a:gd name="connsiteX0" fmla="*/ 0 w 4987636"/>
                <a:gd name="connsiteY0" fmla="*/ 2002230 h 2002230"/>
                <a:gd name="connsiteX1" fmla="*/ 0 w 4987636"/>
                <a:gd name="connsiteY1" fmla="*/ 285998 h 2002230"/>
                <a:gd name="connsiteX2" fmla="*/ 986093 w 4987636"/>
                <a:gd name="connsiteY2" fmla="*/ 285998 h 2002230"/>
                <a:gd name="connsiteX3" fmla="*/ 1270715 w 4987636"/>
                <a:gd name="connsiteY3" fmla="*/ 0 h 2002230"/>
                <a:gd name="connsiteX4" fmla="*/ 1534256 w 4987636"/>
                <a:gd name="connsiteY4" fmla="*/ 285998 h 2002230"/>
                <a:gd name="connsiteX5" fmla="*/ 4987636 w 4987636"/>
                <a:gd name="connsiteY5" fmla="*/ 285998 h 2002230"/>
                <a:gd name="connsiteX6" fmla="*/ 4987636 w 4987636"/>
                <a:gd name="connsiteY6" fmla="*/ 2002230 h 2002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87636" h="2002230">
                  <a:moveTo>
                    <a:pt x="0" y="2002230"/>
                  </a:moveTo>
                  <a:lnTo>
                    <a:pt x="0" y="285998"/>
                  </a:lnTo>
                  <a:lnTo>
                    <a:pt x="986093" y="285998"/>
                  </a:lnTo>
                  <a:lnTo>
                    <a:pt x="1270715" y="0"/>
                  </a:lnTo>
                  <a:lnTo>
                    <a:pt x="1534256" y="285998"/>
                  </a:lnTo>
                  <a:lnTo>
                    <a:pt x="4987636" y="285998"/>
                  </a:lnTo>
                  <a:lnTo>
                    <a:pt x="4987636" y="200223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>
              <a:outerShdw blurRad="1778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6252346-1D4F-C492-FF9E-88D0908BA9DE}"/>
                </a:ext>
              </a:extLst>
            </p:cNvPr>
            <p:cNvSpPr txBox="1"/>
            <p:nvPr/>
          </p:nvSpPr>
          <p:spPr>
            <a:xfrm>
              <a:off x="900869" y="3364552"/>
              <a:ext cx="220984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cap="all" spc="300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Main</a:t>
              </a:r>
              <a:r>
                <a:rPr lang="en-IN" b="1" cap="all" spc="300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 </a:t>
              </a:r>
              <a:r>
                <a:rPr lang="en-US" b="1" cap="all" spc="300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Agricultural</a:t>
              </a:r>
            </a:p>
            <a:p>
              <a:pPr algn="ctr"/>
              <a:r>
                <a:rPr lang="en-US" b="1" cap="all" spc="300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Problem</a:t>
              </a:r>
              <a:r>
                <a:rPr lang="en-IN" b="1" cap="all" spc="300" dirty="0">
                  <a:solidFill>
                    <a:schemeClr val="accent1">
                      <a:lumMod val="75000"/>
                    </a:schemeClr>
                  </a:solidFill>
                  <a:latin typeface="+mj-lt"/>
                  <a:ea typeface="+mj-ea"/>
                  <a:cs typeface="+mj-cs"/>
                </a:rPr>
                <a:t>S in INDIA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5F14D54-0324-F287-6EA2-AD8C29D730CC}"/>
                </a:ext>
              </a:extLst>
            </p:cNvPr>
            <p:cNvSpPr txBox="1"/>
            <p:nvPr/>
          </p:nvSpPr>
          <p:spPr>
            <a:xfrm>
              <a:off x="1279207" y="1378160"/>
              <a:ext cx="142044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cap="all" spc="300" dirty="0">
                  <a:solidFill>
                    <a:schemeClr val="accent1">
                      <a:lumMod val="75000"/>
                    </a:schemeClr>
                  </a:solidFill>
                  <a:latin typeface="Montserrat ExtraBold" pitchFamily="2" charset="0"/>
                  <a:ea typeface="+mj-ea"/>
                  <a:cs typeface="+mj-cs"/>
                </a:rPr>
                <a:t>1</a:t>
              </a:r>
              <a:endParaRPr lang="en-IN" sz="8800" b="1" cap="all" spc="300" dirty="0">
                <a:solidFill>
                  <a:schemeClr val="accent1">
                    <a:lumMod val="75000"/>
                  </a:schemeClr>
                </a:solidFill>
                <a:latin typeface="Montserrat ExtraBold" pitchFamily="2" charset="0"/>
                <a:ea typeface="+mj-ea"/>
                <a:cs typeface="+mj-cs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B3CDBC1-7E42-E2BB-E4F2-493E8CB51844}"/>
              </a:ext>
            </a:extLst>
          </p:cNvPr>
          <p:cNvSpPr txBox="1"/>
          <p:nvPr/>
        </p:nvSpPr>
        <p:spPr>
          <a:xfrm>
            <a:off x="13382712" y="1577574"/>
            <a:ext cx="72786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b="0" i="0" dirty="0">
                <a:solidFill>
                  <a:srgbClr val="374151"/>
                </a:solidFill>
                <a:effectLst/>
                <a:latin typeface="Montserrat ExtraBold" pitchFamily="2" charset="0"/>
              </a:rPr>
              <a:t>Unveiling</a:t>
            </a:r>
          </a:p>
          <a:p>
            <a:r>
              <a:rPr lang="en-IN" sz="8000" b="0" i="0" dirty="0">
                <a:solidFill>
                  <a:srgbClr val="374151"/>
                </a:solidFill>
                <a:effectLst/>
                <a:latin typeface="Abadi Extra Light" panose="020B0204020104020204" pitchFamily="34" charset="0"/>
              </a:rPr>
              <a:t>The</a:t>
            </a:r>
            <a:r>
              <a:rPr lang="en-IN" sz="8000" b="0" i="0" dirty="0">
                <a:solidFill>
                  <a:srgbClr val="374151"/>
                </a:solidFill>
                <a:effectLst/>
                <a:latin typeface="Montserrat ExtraBold" pitchFamily="2" charset="0"/>
              </a:rPr>
              <a:t> Thoughts</a:t>
            </a:r>
            <a:endParaRPr lang="en-IN" sz="8000" dirty="0">
              <a:latin typeface="Montserrat Extra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6890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69900"/>
            </a:gs>
            <a:gs pos="100000">
              <a:srgbClr val="C6DF0B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1ECF449-5CA9-0C43-9F4D-16AB28D78690}"/>
              </a:ext>
            </a:extLst>
          </p:cNvPr>
          <p:cNvSpPr/>
          <p:nvPr/>
        </p:nvSpPr>
        <p:spPr>
          <a:xfrm>
            <a:off x="-2242458" y="0"/>
            <a:ext cx="6923315" cy="7685314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E13FF8-6AC7-6BF1-40D2-481F6C15F8F2}"/>
              </a:ext>
            </a:extLst>
          </p:cNvPr>
          <p:cNvSpPr txBox="1"/>
          <p:nvPr/>
        </p:nvSpPr>
        <p:spPr>
          <a:xfrm>
            <a:off x="707572" y="2644170"/>
            <a:ext cx="3472542" cy="1754326"/>
          </a:xfrm>
          <a:prstGeom prst="rect">
            <a:avLst/>
          </a:prstGeom>
          <a:solidFill>
            <a:srgbClr val="506540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marL="514350" indent="-514350" algn="ctr">
              <a:buAutoNum type="arabicPeriod"/>
            </a:pPr>
            <a:r>
              <a:rPr lang="en-US" sz="3600" dirty="0">
                <a:solidFill>
                  <a:schemeClr val="accent1">
                    <a:lumMod val="20000"/>
                    <a:lumOff val="80000"/>
                  </a:schemeClr>
                </a:solidFill>
                <a:latin typeface="Montserrat ExtraBold" pitchFamily="2" charset="0"/>
              </a:rPr>
              <a:t>Main </a:t>
            </a:r>
          </a:p>
          <a:p>
            <a:pPr algn="ctr"/>
            <a:r>
              <a:rPr lang="en-US" sz="3600" dirty="0">
                <a:solidFill>
                  <a:schemeClr val="accent1">
                    <a:lumMod val="20000"/>
                    <a:lumOff val="80000"/>
                  </a:schemeClr>
                </a:solidFill>
                <a:latin typeface="Montserrat ExtraBold" pitchFamily="2" charset="0"/>
              </a:rPr>
              <a:t>Agricultural Problems </a:t>
            </a:r>
            <a:endParaRPr lang="en-IN" sz="3600" dirty="0">
              <a:solidFill>
                <a:schemeClr val="accent1">
                  <a:lumMod val="20000"/>
                  <a:lumOff val="80000"/>
                </a:schemeClr>
              </a:solidFill>
              <a:latin typeface="Montserrat ExtraBold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AD35BB-4580-1497-FCB3-03E326F15DEB}"/>
              </a:ext>
            </a:extLst>
          </p:cNvPr>
          <p:cNvSpPr txBox="1"/>
          <p:nvPr/>
        </p:nvSpPr>
        <p:spPr>
          <a:xfrm>
            <a:off x="5181601" y="548724"/>
            <a:ext cx="6792685" cy="5760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00"/>
              </a:lnSpc>
              <a:spcBef>
                <a:spcPts val="750"/>
              </a:spcBef>
              <a:spcAft>
                <a:spcPts val="750"/>
              </a:spcAft>
            </a:pPr>
            <a:r>
              <a:rPr lang="en-IN" kern="0" spc="-15" dirty="0">
                <a:solidFill>
                  <a:schemeClr val="accent2">
                    <a:lumMod val="50000"/>
                  </a:schemeClr>
                </a:solidFill>
                <a:effectLst/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Technology is changing farming in India, but there are challenges affecting productivity and sustainability:</a:t>
            </a:r>
            <a:endParaRPr lang="en-IN" kern="100" dirty="0">
              <a:solidFill>
                <a:schemeClr val="accent2">
                  <a:lumMod val="5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2100"/>
              </a:lnSpc>
              <a:spcBef>
                <a:spcPts val="750"/>
              </a:spcBef>
              <a:spcAft>
                <a:spcPts val="750"/>
              </a:spcAft>
            </a:pPr>
            <a:r>
              <a:rPr lang="en-IN" b="1" kern="0" spc="-15" dirty="0">
                <a:solidFill>
                  <a:schemeClr val="accent2">
                    <a:lumMod val="50000"/>
                  </a:schemeClr>
                </a:solidFill>
                <a:effectLst/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 Small Farms: </a:t>
            </a:r>
            <a:r>
              <a:rPr lang="en-IN" kern="0" spc="-15" dirty="0">
                <a:solidFill>
                  <a:schemeClr val="accent2">
                    <a:lumMod val="50000"/>
                  </a:schemeClr>
                </a:solidFill>
                <a:effectLst/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Many farmers have small plots, making farming inefficient. This makes it hard for them to use modern methods and technologies, leading to lower productivity.</a:t>
            </a:r>
            <a:endParaRPr lang="en-IN" kern="100" dirty="0">
              <a:solidFill>
                <a:schemeClr val="accent2">
                  <a:lumMod val="5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2100"/>
              </a:lnSpc>
              <a:spcBef>
                <a:spcPts val="750"/>
              </a:spcBef>
              <a:spcAft>
                <a:spcPts val="750"/>
              </a:spcAft>
            </a:pPr>
            <a:r>
              <a:rPr lang="en-IN" b="1" kern="0" spc="-15" dirty="0">
                <a:solidFill>
                  <a:schemeClr val="accent2">
                    <a:lumMod val="50000"/>
                  </a:schemeClr>
                </a:solidFill>
                <a:effectLst/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 Old Farming Methods: </a:t>
            </a:r>
            <a:r>
              <a:rPr lang="en-IN" kern="0" spc="-15" dirty="0">
                <a:solidFill>
                  <a:schemeClr val="accent2">
                    <a:lumMod val="50000"/>
                  </a:schemeClr>
                </a:solidFill>
                <a:effectLst/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lot of Indian farmers still use traditional methods due to limited information and resistance to change. This lack of awareness hampers the use of better farming practices.</a:t>
            </a:r>
            <a:endParaRPr lang="en-IN" kern="100" dirty="0">
              <a:solidFill>
                <a:schemeClr val="accent2">
                  <a:lumMod val="5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2100"/>
              </a:lnSpc>
              <a:spcBef>
                <a:spcPts val="750"/>
              </a:spcBef>
              <a:spcAft>
                <a:spcPts val="750"/>
              </a:spcAft>
            </a:pPr>
            <a:r>
              <a:rPr lang="en-IN" b="1" kern="0" spc="-15" dirty="0">
                <a:solidFill>
                  <a:schemeClr val="accent2">
                    <a:lumMod val="50000"/>
                  </a:schemeClr>
                </a:solidFill>
                <a:effectLst/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 Soil Issues:</a:t>
            </a:r>
            <a:r>
              <a:rPr lang="en-IN" kern="0" spc="-15" dirty="0">
                <a:solidFill>
                  <a:schemeClr val="accent2">
                    <a:lumMod val="50000"/>
                  </a:schemeClr>
                </a:solidFill>
                <a:effectLst/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Wrong land use, too many chemicals, and poor soil conservation harm the soil. This lowers fertility, increases vulnerability to pests and diseases, and reduces productivity.</a:t>
            </a:r>
            <a:endParaRPr lang="en-IN" kern="100" dirty="0">
              <a:solidFill>
                <a:schemeClr val="accent2">
                  <a:lumMod val="5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2100"/>
              </a:lnSpc>
              <a:spcBef>
                <a:spcPts val="750"/>
              </a:spcBef>
              <a:spcAft>
                <a:spcPts val="750"/>
              </a:spcAft>
            </a:pPr>
            <a:r>
              <a:rPr lang="en-IN" b="1" kern="0" spc="-15" dirty="0">
                <a:solidFill>
                  <a:schemeClr val="accent2">
                    <a:lumMod val="50000"/>
                  </a:schemeClr>
                </a:solidFill>
                <a:effectLst/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 Tech and Research Access:</a:t>
            </a:r>
            <a:r>
              <a:rPr lang="en-IN" kern="0" spc="-15" dirty="0">
                <a:solidFill>
                  <a:schemeClr val="accent2">
                    <a:lumMod val="50000"/>
                  </a:schemeClr>
                </a:solidFill>
                <a:effectLst/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Farmers struggle to access agricultural services, modern technologies, and scientific research. They need better knowledge sharing, training, and affordable technology tailored to their needs.</a:t>
            </a:r>
            <a:endParaRPr lang="en-IN" kern="100" dirty="0">
              <a:solidFill>
                <a:schemeClr val="accent2">
                  <a:lumMod val="5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0884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6000">
        <p159:morph option="byObjec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69900">
                <a:alpha val="0"/>
              </a:srgbClr>
            </a:gs>
            <a:gs pos="100000">
              <a:srgbClr val="C6DF0B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AD35BB-4580-1497-FCB3-03E326F15DEB}"/>
              </a:ext>
            </a:extLst>
          </p:cNvPr>
          <p:cNvSpPr txBox="1"/>
          <p:nvPr/>
        </p:nvSpPr>
        <p:spPr>
          <a:xfrm>
            <a:off x="370114" y="856530"/>
            <a:ext cx="11473543" cy="143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00"/>
              </a:lnSpc>
              <a:spcBef>
                <a:spcPts val="750"/>
              </a:spcBef>
              <a:spcAft>
                <a:spcPts val="750"/>
              </a:spcAft>
            </a:pPr>
            <a:r>
              <a:rPr lang="en-US" sz="1600" b="1" kern="0" spc="80" dirty="0">
                <a:solidFill>
                  <a:schemeClr val="accent2">
                    <a:lumMod val="50000"/>
                  </a:schemeClr>
                </a:solidFill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Firstly,</a:t>
            </a:r>
            <a:r>
              <a:rPr lang="en-US" sz="1600" kern="0" spc="80" dirty="0">
                <a:solidFill>
                  <a:schemeClr val="accent2">
                    <a:lumMod val="50000"/>
                  </a:schemeClr>
                </a:solidFill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it is crucial to understand the levels of nitrogen (N), phosphorus (P), and potassium (K) in the field. </a:t>
            </a:r>
            <a:r>
              <a:rPr lang="en-US" sz="1600" b="1" kern="0" spc="80" dirty="0">
                <a:solidFill>
                  <a:schemeClr val="accent2">
                    <a:lumMod val="50000"/>
                  </a:schemeClr>
                </a:solidFill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Secondly,</a:t>
            </a:r>
            <a:r>
              <a:rPr lang="en-US" sz="1600" kern="0" spc="80" dirty="0">
                <a:solidFill>
                  <a:schemeClr val="accent2">
                    <a:lumMod val="50000"/>
                  </a:schemeClr>
                </a:solidFill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accurate knowledge of nutrient content enables farmers to determine the appropriate type and intensity of fertilizer required for optimal crop growth. </a:t>
            </a:r>
            <a:r>
              <a:rPr lang="en-US" sz="1600" b="1" kern="0" spc="80" dirty="0">
                <a:solidFill>
                  <a:schemeClr val="accent2">
                    <a:lumMod val="50000"/>
                  </a:schemeClr>
                </a:solidFill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Finally,</a:t>
            </a:r>
            <a:r>
              <a:rPr lang="en-US" sz="1600" kern="0" spc="80" dirty="0">
                <a:solidFill>
                  <a:schemeClr val="accent2">
                    <a:lumMod val="50000"/>
                  </a:schemeClr>
                </a:solidFill>
                <a:latin typeface="Montserrat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this information enhances efficiency in agricultural practices, ensuring that crop yields are maximized while minimizing soil and water pollution.</a:t>
            </a:r>
            <a:endParaRPr lang="en-IN" sz="1600" kern="0" spc="80" dirty="0">
              <a:solidFill>
                <a:schemeClr val="accent2">
                  <a:lumMod val="5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D85D8E-5070-1871-8505-864210ECFB72}"/>
              </a:ext>
            </a:extLst>
          </p:cNvPr>
          <p:cNvSpPr txBox="1"/>
          <p:nvPr/>
        </p:nvSpPr>
        <p:spPr>
          <a:xfrm>
            <a:off x="370114" y="87085"/>
            <a:ext cx="27414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>
                <a:solidFill>
                  <a:srgbClr val="374151"/>
                </a:solidFill>
                <a:latin typeface="Montserrat ExtraBold" pitchFamily="2" charset="0"/>
              </a:rPr>
              <a:t>Solutions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3A8793-0BB3-21F9-CF03-8F0652A3F3F1}"/>
              </a:ext>
            </a:extLst>
          </p:cNvPr>
          <p:cNvSpPr txBox="1"/>
          <p:nvPr/>
        </p:nvSpPr>
        <p:spPr>
          <a:xfrm>
            <a:off x="348343" y="2297860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>
                <a:solidFill>
                  <a:srgbClr val="374151"/>
                </a:solidFill>
                <a:latin typeface="Montserrat ExtraBold" pitchFamily="2" charset="0"/>
              </a:rPr>
              <a:t>Ideology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31445F2-8A1B-A90B-3328-0D86DC7B46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6371460"/>
              </p:ext>
            </p:extLst>
          </p:nvPr>
        </p:nvGraphicFramePr>
        <p:xfrm>
          <a:off x="-470213" y="3154999"/>
          <a:ext cx="6681280" cy="35123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E29A043-1CCC-AD75-5626-A6079BAB3D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8065811"/>
              </p:ext>
            </p:extLst>
          </p:nvPr>
        </p:nvGraphicFramePr>
        <p:xfrm>
          <a:off x="5360101" y="3149742"/>
          <a:ext cx="7038725" cy="35123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01320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0"/>
    </mc:Choice>
    <mc:Fallback xmlns="">
      <p:transition advClick="0"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25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 build="allAtOnce"/>
      <p:bldP spid="12" grpId="0"/>
      <p:bldGraphic spid="2" grpId="0">
        <p:bldAsOne/>
      </p:bldGraphic>
      <p:bldGraphic spid="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5000">
              <a:srgbClr val="669900"/>
            </a:gs>
            <a:gs pos="0">
              <a:srgbClr val="B0C70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43FF8985-9560-CB62-6E6E-62D54AFC4356}"/>
              </a:ext>
            </a:extLst>
          </p:cNvPr>
          <p:cNvGrpSpPr/>
          <p:nvPr/>
        </p:nvGrpSpPr>
        <p:grpSpPr>
          <a:xfrm rot="19994457">
            <a:off x="8108279" y="2258643"/>
            <a:ext cx="1432646" cy="358864"/>
            <a:chOff x="3254829" y="2743201"/>
            <a:chExt cx="2688771" cy="391884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A9E5DD9-04FE-B225-5BF8-51CDCD8E53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4829" y="3135085"/>
              <a:ext cx="2688771" cy="0"/>
            </a:xfrm>
            <a:prstGeom prst="straightConnector1">
              <a:avLst/>
            </a:prstGeom>
            <a:ln w="47625" cap="flat" cmpd="sng" algn="ctr">
              <a:solidFill>
                <a:schemeClr val="bg1"/>
              </a:solidFill>
              <a:prstDash val="sys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374A563-74EE-E63A-69B1-19E63B8B0C0F}"/>
                </a:ext>
              </a:extLst>
            </p:cNvPr>
            <p:cNvCxnSpPr>
              <a:cxnSpLocks/>
            </p:cNvCxnSpPr>
            <p:nvPr/>
          </p:nvCxnSpPr>
          <p:spPr>
            <a:xfrm>
              <a:off x="3331029" y="2743201"/>
              <a:ext cx="2612571" cy="0"/>
            </a:xfrm>
            <a:prstGeom prst="straightConnector1">
              <a:avLst/>
            </a:prstGeom>
            <a:ln w="47625" cap="flat" cmpd="sng" algn="ctr">
              <a:solidFill>
                <a:schemeClr val="bg1"/>
              </a:solidFill>
              <a:prstDash val="sys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8D07C2E-532A-FCA4-4AAC-49BC7B08133A}"/>
              </a:ext>
            </a:extLst>
          </p:cNvPr>
          <p:cNvCxnSpPr>
            <a:cxnSpLocks/>
          </p:cNvCxnSpPr>
          <p:nvPr/>
        </p:nvCxnSpPr>
        <p:spPr>
          <a:xfrm>
            <a:off x="4822371" y="1047205"/>
            <a:ext cx="3831772" cy="0"/>
          </a:xfrm>
          <a:prstGeom prst="straightConnector1">
            <a:avLst/>
          </a:prstGeom>
          <a:ln w="47625" cap="flat" cmpd="sng" algn="ctr">
            <a:solidFill>
              <a:schemeClr val="bg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6581772-514A-157D-8EC7-D41C9E394DF1}"/>
              </a:ext>
            </a:extLst>
          </p:cNvPr>
          <p:cNvGrpSpPr/>
          <p:nvPr/>
        </p:nvGrpSpPr>
        <p:grpSpPr>
          <a:xfrm rot="16200000">
            <a:off x="9653462" y="3124126"/>
            <a:ext cx="1287672" cy="368504"/>
            <a:chOff x="3254821" y="2743201"/>
            <a:chExt cx="2688779" cy="391887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A43BA56-9578-89DF-9554-139B2B78D7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4821" y="3135088"/>
              <a:ext cx="2688770" cy="0"/>
            </a:xfrm>
            <a:prstGeom prst="straightConnector1">
              <a:avLst/>
            </a:prstGeom>
            <a:ln w="44450" cap="flat" cmpd="sng" algn="ctr">
              <a:solidFill>
                <a:schemeClr val="bg1"/>
              </a:solidFill>
              <a:prstDash val="sys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6E9C704B-4EBD-74FD-0272-76578E202855}"/>
                </a:ext>
              </a:extLst>
            </p:cNvPr>
            <p:cNvCxnSpPr>
              <a:cxnSpLocks/>
            </p:cNvCxnSpPr>
            <p:nvPr/>
          </p:nvCxnSpPr>
          <p:spPr>
            <a:xfrm>
              <a:off x="3331029" y="2743201"/>
              <a:ext cx="2612571" cy="0"/>
            </a:xfrm>
            <a:prstGeom prst="straightConnector1">
              <a:avLst/>
            </a:prstGeom>
            <a:ln w="44450" cap="flat" cmpd="sng" algn="ctr">
              <a:solidFill>
                <a:schemeClr val="bg1"/>
              </a:solidFill>
              <a:prstDash val="sys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pic>
        <p:nvPicPr>
          <p:cNvPr id="31" name="Graphic 30">
            <a:extLst>
              <a:ext uri="{FF2B5EF4-FFF2-40B4-BE49-F238E27FC236}">
                <a16:creationId xmlns:a16="http://schemas.microsoft.com/office/drawing/2014/main" id="{21E4C6C9-CF60-6004-DA81-7F04CC119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92993" y="2457433"/>
            <a:ext cx="4350493" cy="4350493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997F824C-5315-D854-52F8-B77DC66995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0259" y="4020874"/>
            <a:ext cx="1970633" cy="1970633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08549E4C-AA0A-34A5-ADAA-E52F88C231BF}"/>
              </a:ext>
            </a:extLst>
          </p:cNvPr>
          <p:cNvGrpSpPr/>
          <p:nvPr/>
        </p:nvGrpSpPr>
        <p:grpSpPr>
          <a:xfrm>
            <a:off x="-87088" y="0"/>
            <a:ext cx="1110346" cy="6858000"/>
            <a:chOff x="0" y="0"/>
            <a:chExt cx="1110346" cy="68580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B942115-47AE-1279-D5D7-65D68DAB1B6E}"/>
                </a:ext>
              </a:extLst>
            </p:cNvPr>
            <p:cNvSpPr/>
            <p:nvPr/>
          </p:nvSpPr>
          <p:spPr>
            <a:xfrm>
              <a:off x="0" y="0"/>
              <a:ext cx="1110346" cy="6858000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806E1EC-4645-FC4D-E4A2-AA91C62B516B}"/>
                </a:ext>
              </a:extLst>
            </p:cNvPr>
            <p:cNvSpPr txBox="1"/>
            <p:nvPr/>
          </p:nvSpPr>
          <p:spPr>
            <a:xfrm>
              <a:off x="270973" y="402768"/>
              <a:ext cx="651922" cy="61863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Montserrat ExtraBold" pitchFamily="2" charset="0"/>
                </a:rPr>
                <a:t>HOW</a:t>
              </a:r>
            </a:p>
            <a:p>
              <a:pPr algn="ctr"/>
              <a:r>
                <a:rPr lang="en-US" sz="36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Montserrat ExtraBold" pitchFamily="2" charset="0"/>
                </a:rPr>
                <a:t> </a:t>
              </a:r>
            </a:p>
            <a:p>
              <a:pPr algn="ctr"/>
              <a:r>
                <a:rPr lang="en-US" sz="36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Montserrat ExtraBold" pitchFamily="2" charset="0"/>
                </a:rPr>
                <a:t>IT</a:t>
              </a:r>
            </a:p>
            <a:p>
              <a:pPr algn="ctr"/>
              <a:r>
                <a:rPr lang="en-US" sz="36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Montserrat ExtraBold" pitchFamily="2" charset="0"/>
                </a:rPr>
                <a:t> WORKS</a:t>
              </a:r>
              <a:endParaRPr lang="en-IN" sz="3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ontserrat ExtraBold" pitchFamily="2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C3409CA-0AD2-4F3D-D7B9-675C6C5CD8D0}"/>
              </a:ext>
            </a:extLst>
          </p:cNvPr>
          <p:cNvGrpSpPr/>
          <p:nvPr/>
        </p:nvGrpSpPr>
        <p:grpSpPr>
          <a:xfrm>
            <a:off x="9251085" y="-195946"/>
            <a:ext cx="2973579" cy="2820773"/>
            <a:chOff x="7703715" y="185057"/>
            <a:chExt cx="3377939" cy="3448146"/>
          </a:xfrm>
        </p:grpSpPr>
        <p:pic>
          <p:nvPicPr>
            <p:cNvPr id="18" name="Graphic 17" descr="Cloud Computing outline">
              <a:extLst>
                <a:ext uri="{FF2B5EF4-FFF2-40B4-BE49-F238E27FC236}">
                  <a16:creationId xmlns:a16="http://schemas.microsoft.com/office/drawing/2014/main" id="{815811DC-5DE3-C938-39E7-496E5594B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703715" y="185057"/>
              <a:ext cx="3377939" cy="3448146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5C57383-8680-D28B-19D0-D9C6CB8F735D}"/>
                </a:ext>
              </a:extLst>
            </p:cNvPr>
            <p:cNvSpPr txBox="1"/>
            <p:nvPr/>
          </p:nvSpPr>
          <p:spPr>
            <a:xfrm>
              <a:off x="9101504" y="916932"/>
              <a:ext cx="1436037" cy="489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Montserrat ExtraBold" pitchFamily="2" charset="0"/>
                </a:rPr>
                <a:t>Cloud</a:t>
              </a:r>
              <a:endParaRPr lang="en-IN" sz="2000" dirty="0">
                <a:solidFill>
                  <a:schemeClr val="bg1"/>
                </a:solidFill>
                <a:latin typeface="Montserrat ExtraBold" pitchFamily="2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59DF8AA-DB59-68A7-F212-58A37A209E4F}"/>
              </a:ext>
            </a:extLst>
          </p:cNvPr>
          <p:cNvSpPr txBox="1"/>
          <p:nvPr/>
        </p:nvSpPr>
        <p:spPr>
          <a:xfrm rot="19980000">
            <a:off x="7668848" y="1859703"/>
            <a:ext cx="181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Montserrat" pitchFamily="2" charset="0"/>
              </a:rPr>
              <a:t>GPS Co-ordinate</a:t>
            </a:r>
            <a:endParaRPr lang="en-IN" sz="1400" b="1" dirty="0">
              <a:solidFill>
                <a:schemeClr val="bg1"/>
              </a:solidFill>
              <a:latin typeface="Montserrat ExtraBold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0E8C04-1591-FAFF-7647-3C31CA3DEC62}"/>
              </a:ext>
            </a:extLst>
          </p:cNvPr>
          <p:cNvSpPr txBox="1"/>
          <p:nvPr/>
        </p:nvSpPr>
        <p:spPr>
          <a:xfrm>
            <a:off x="3782695" y="6093826"/>
            <a:ext cx="32439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Montserrat ExtraBold" pitchFamily="2" charset="0"/>
              </a:rPr>
              <a:t>[ Smart Sprayer ]</a:t>
            </a:r>
            <a:endParaRPr lang="en-IN" sz="1600" dirty="0">
              <a:solidFill>
                <a:schemeClr val="bg1"/>
              </a:solidFill>
              <a:latin typeface="Montserrat ExtraBold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7E5D92-39D8-B03F-C93E-EE64AC76A7CB}"/>
              </a:ext>
            </a:extLst>
          </p:cNvPr>
          <p:cNvSpPr txBox="1"/>
          <p:nvPr/>
        </p:nvSpPr>
        <p:spPr>
          <a:xfrm>
            <a:off x="1530918" y="5071827"/>
            <a:ext cx="32439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Montserrat ExtraBold" pitchFamily="2" charset="0"/>
              </a:rPr>
              <a:t>[ NPK Detector ]</a:t>
            </a:r>
            <a:endParaRPr lang="en-IN" sz="1600" dirty="0">
              <a:solidFill>
                <a:schemeClr val="bg1"/>
              </a:solidFill>
              <a:latin typeface="Montserrat ExtraBold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12142F-975A-2B32-8275-D159817CA9A6}"/>
              </a:ext>
            </a:extLst>
          </p:cNvPr>
          <p:cNvSpPr txBox="1"/>
          <p:nvPr/>
        </p:nvSpPr>
        <p:spPr>
          <a:xfrm>
            <a:off x="8754591" y="6118181"/>
            <a:ext cx="32439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Montserrat ExtraBold" pitchFamily="2" charset="0"/>
              </a:rPr>
              <a:t>[ Drone Sprayer ]</a:t>
            </a:r>
            <a:endParaRPr lang="en-IN" sz="1600" dirty="0">
              <a:solidFill>
                <a:schemeClr val="bg1"/>
              </a:solidFill>
              <a:latin typeface="Montserrat ExtraBold" pitchFamily="2" charset="0"/>
            </a:endParaRPr>
          </a:p>
        </p:txBody>
      </p:sp>
      <p:pic>
        <p:nvPicPr>
          <p:cNvPr id="10" name="Picture 9" descr="Diagram of a device with text and diagrams">
            <a:extLst>
              <a:ext uri="{FF2B5EF4-FFF2-40B4-BE49-F238E27FC236}">
                <a16:creationId xmlns:a16="http://schemas.microsoft.com/office/drawing/2014/main" id="{D9B84CD8-888C-CA3C-4322-FB0B05FC4B8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340" y="-14165"/>
            <a:ext cx="4988936" cy="49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8717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4000">
        <p159:morph option="byObject"/>
      </p:transition>
    </mc:Choice>
    <mc:Fallback>
      <p:transition spd="slow" advTm="1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7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8000"/>
                            </p:stCondLst>
                            <p:childTnLst>
                              <p:par>
                                <p:cTn id="4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92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5000">
              <a:srgbClr val="669900">
                <a:alpha val="45000"/>
              </a:srgbClr>
            </a:gs>
            <a:gs pos="0">
              <a:srgbClr val="B0C70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0703304-52BE-CCCD-5541-8275289E7960}"/>
              </a:ext>
            </a:extLst>
          </p:cNvPr>
          <p:cNvSpPr/>
          <p:nvPr/>
        </p:nvSpPr>
        <p:spPr>
          <a:xfrm>
            <a:off x="442514" y="2144859"/>
            <a:ext cx="9093262" cy="4593629"/>
          </a:xfrm>
          <a:custGeom>
            <a:avLst/>
            <a:gdLst>
              <a:gd name="connsiteX0" fmla="*/ 0 w 9119766"/>
              <a:gd name="connsiteY0" fmla="*/ 765620 h 4593629"/>
              <a:gd name="connsiteX1" fmla="*/ 765620 w 9119766"/>
              <a:gd name="connsiteY1" fmla="*/ 0 h 4593629"/>
              <a:gd name="connsiteX2" fmla="*/ 8354146 w 9119766"/>
              <a:gd name="connsiteY2" fmla="*/ 0 h 4593629"/>
              <a:gd name="connsiteX3" fmla="*/ 9119766 w 9119766"/>
              <a:gd name="connsiteY3" fmla="*/ 765620 h 4593629"/>
              <a:gd name="connsiteX4" fmla="*/ 9119766 w 9119766"/>
              <a:gd name="connsiteY4" fmla="*/ 3828009 h 4593629"/>
              <a:gd name="connsiteX5" fmla="*/ 8354146 w 9119766"/>
              <a:gd name="connsiteY5" fmla="*/ 4593629 h 4593629"/>
              <a:gd name="connsiteX6" fmla="*/ 765620 w 9119766"/>
              <a:gd name="connsiteY6" fmla="*/ 4593629 h 4593629"/>
              <a:gd name="connsiteX7" fmla="*/ 0 w 9119766"/>
              <a:gd name="connsiteY7" fmla="*/ 3828009 h 4593629"/>
              <a:gd name="connsiteX8" fmla="*/ 0 w 9119766"/>
              <a:gd name="connsiteY8" fmla="*/ 765620 h 4593629"/>
              <a:gd name="connsiteX0" fmla="*/ 0 w 9119766"/>
              <a:gd name="connsiteY0" fmla="*/ 765620 h 4593629"/>
              <a:gd name="connsiteX1" fmla="*/ 765620 w 9119766"/>
              <a:gd name="connsiteY1" fmla="*/ 0 h 4593629"/>
              <a:gd name="connsiteX2" fmla="*/ 8354146 w 9119766"/>
              <a:gd name="connsiteY2" fmla="*/ 0 h 4593629"/>
              <a:gd name="connsiteX3" fmla="*/ 9119766 w 9119766"/>
              <a:gd name="connsiteY3" fmla="*/ 765620 h 4593629"/>
              <a:gd name="connsiteX4" fmla="*/ 9080009 w 9119766"/>
              <a:gd name="connsiteY4" fmla="*/ 4159314 h 4593629"/>
              <a:gd name="connsiteX5" fmla="*/ 8354146 w 9119766"/>
              <a:gd name="connsiteY5" fmla="*/ 4593629 h 4593629"/>
              <a:gd name="connsiteX6" fmla="*/ 765620 w 9119766"/>
              <a:gd name="connsiteY6" fmla="*/ 4593629 h 4593629"/>
              <a:gd name="connsiteX7" fmla="*/ 0 w 9119766"/>
              <a:gd name="connsiteY7" fmla="*/ 3828009 h 4593629"/>
              <a:gd name="connsiteX8" fmla="*/ 0 w 9119766"/>
              <a:gd name="connsiteY8" fmla="*/ 765620 h 4593629"/>
              <a:gd name="connsiteX0" fmla="*/ 0 w 9093262"/>
              <a:gd name="connsiteY0" fmla="*/ 765620 h 4593629"/>
              <a:gd name="connsiteX1" fmla="*/ 765620 w 9093262"/>
              <a:gd name="connsiteY1" fmla="*/ 0 h 4593629"/>
              <a:gd name="connsiteX2" fmla="*/ 8354146 w 9093262"/>
              <a:gd name="connsiteY2" fmla="*/ 0 h 4593629"/>
              <a:gd name="connsiteX3" fmla="*/ 9093262 w 9093262"/>
              <a:gd name="connsiteY3" fmla="*/ 527081 h 4593629"/>
              <a:gd name="connsiteX4" fmla="*/ 9080009 w 9093262"/>
              <a:gd name="connsiteY4" fmla="*/ 4159314 h 4593629"/>
              <a:gd name="connsiteX5" fmla="*/ 8354146 w 9093262"/>
              <a:gd name="connsiteY5" fmla="*/ 4593629 h 4593629"/>
              <a:gd name="connsiteX6" fmla="*/ 765620 w 9093262"/>
              <a:gd name="connsiteY6" fmla="*/ 4593629 h 4593629"/>
              <a:gd name="connsiteX7" fmla="*/ 0 w 9093262"/>
              <a:gd name="connsiteY7" fmla="*/ 3828009 h 4593629"/>
              <a:gd name="connsiteX8" fmla="*/ 0 w 9093262"/>
              <a:gd name="connsiteY8" fmla="*/ 765620 h 4593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3262" h="4593629">
                <a:moveTo>
                  <a:pt x="0" y="765620"/>
                </a:moveTo>
                <a:cubicBezTo>
                  <a:pt x="0" y="342780"/>
                  <a:pt x="342780" y="0"/>
                  <a:pt x="765620" y="0"/>
                </a:cubicBezTo>
                <a:lnTo>
                  <a:pt x="8354146" y="0"/>
                </a:lnTo>
                <a:cubicBezTo>
                  <a:pt x="8776986" y="0"/>
                  <a:pt x="9093262" y="104241"/>
                  <a:pt x="9093262" y="527081"/>
                </a:cubicBezTo>
                <a:cubicBezTo>
                  <a:pt x="9093262" y="1547877"/>
                  <a:pt x="9080009" y="3138518"/>
                  <a:pt x="9080009" y="4159314"/>
                </a:cubicBezTo>
                <a:cubicBezTo>
                  <a:pt x="9080009" y="4582154"/>
                  <a:pt x="8776986" y="4593629"/>
                  <a:pt x="8354146" y="4593629"/>
                </a:cubicBezTo>
                <a:lnTo>
                  <a:pt x="765620" y="4593629"/>
                </a:lnTo>
                <a:cubicBezTo>
                  <a:pt x="342780" y="4593629"/>
                  <a:pt x="0" y="4250849"/>
                  <a:pt x="0" y="3828009"/>
                </a:cubicBezTo>
                <a:lnTo>
                  <a:pt x="0" y="76562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C4FA129-FF3A-BE58-6290-1E117C0CC94E}"/>
              </a:ext>
            </a:extLst>
          </p:cNvPr>
          <p:cNvSpPr/>
          <p:nvPr/>
        </p:nvSpPr>
        <p:spPr>
          <a:xfrm>
            <a:off x="357809" y="119511"/>
            <a:ext cx="10426735" cy="187487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3C6F3E3-46B2-67E9-84F1-EFFA80FFEDE3}"/>
              </a:ext>
            </a:extLst>
          </p:cNvPr>
          <p:cNvGrpSpPr/>
          <p:nvPr/>
        </p:nvGrpSpPr>
        <p:grpSpPr>
          <a:xfrm>
            <a:off x="575034" y="269983"/>
            <a:ext cx="1590237" cy="1558818"/>
            <a:chOff x="625930" y="1524000"/>
            <a:chExt cx="1817914" cy="1632857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5CF6726F-8487-3EED-05EA-1A77C88E18C2}"/>
                </a:ext>
              </a:extLst>
            </p:cNvPr>
            <p:cNvSpPr/>
            <p:nvPr/>
          </p:nvSpPr>
          <p:spPr>
            <a:xfrm>
              <a:off x="625930" y="1524000"/>
              <a:ext cx="1817914" cy="163285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400" dirty="0">
                <a:latin typeface="Montserrat Medium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5958B7C-66DD-7EEB-8F2B-1F3182BEBA5E}"/>
                </a:ext>
              </a:extLst>
            </p:cNvPr>
            <p:cNvSpPr txBox="1"/>
            <p:nvPr/>
          </p:nvSpPr>
          <p:spPr>
            <a:xfrm>
              <a:off x="805545" y="1826304"/>
              <a:ext cx="1458685" cy="9994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Montserrat Medium" pitchFamily="2" charset="0"/>
                </a:rPr>
                <a:t>SENSOR detects the parameter value</a:t>
              </a:r>
              <a:endParaRPr lang="en-IN" sz="1400" dirty="0">
                <a:latin typeface="Montserrat Medium" pitchFamily="2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F6DB7C-A5AE-2D98-7B61-3C975964E5D7}"/>
              </a:ext>
            </a:extLst>
          </p:cNvPr>
          <p:cNvGrpSpPr/>
          <p:nvPr/>
        </p:nvGrpSpPr>
        <p:grpSpPr>
          <a:xfrm>
            <a:off x="3441491" y="224408"/>
            <a:ext cx="1590237" cy="1558817"/>
            <a:chOff x="3429001" y="1338942"/>
            <a:chExt cx="1817914" cy="1632857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64460D1-5CF2-18EA-E1D2-3BDF32112579}"/>
                </a:ext>
              </a:extLst>
            </p:cNvPr>
            <p:cNvSpPr/>
            <p:nvPr/>
          </p:nvSpPr>
          <p:spPr>
            <a:xfrm>
              <a:off x="3429001" y="1338942"/>
              <a:ext cx="1817914" cy="163285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400">
                <a:latin typeface="Montserrat Medium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82D12BF-AA24-8F95-7E0D-65BC288FA006}"/>
                </a:ext>
              </a:extLst>
            </p:cNvPr>
            <p:cNvSpPr txBox="1"/>
            <p:nvPr/>
          </p:nvSpPr>
          <p:spPr>
            <a:xfrm>
              <a:off x="3429001" y="1670957"/>
              <a:ext cx="1817914" cy="1028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Montserrat Medium" pitchFamily="2" charset="0"/>
                </a:rPr>
                <a:t>ESP32</a:t>
              </a:r>
            </a:p>
            <a:p>
              <a:pPr algn="ctr"/>
              <a:r>
                <a:rPr lang="en-US" sz="1400" dirty="0">
                  <a:latin typeface="Montserrat Medium" pitchFamily="2" charset="0"/>
                </a:rPr>
                <a:t>Microcontroller  interface the sensor value</a:t>
              </a:r>
              <a:endParaRPr lang="en-IN" sz="1400" dirty="0">
                <a:latin typeface="Montserrat Medium" pitchFamily="2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2899DCD-BFCB-5FD2-A01F-4F9492DAA28B}"/>
              </a:ext>
            </a:extLst>
          </p:cNvPr>
          <p:cNvGrpSpPr/>
          <p:nvPr/>
        </p:nvGrpSpPr>
        <p:grpSpPr>
          <a:xfrm>
            <a:off x="6323900" y="234714"/>
            <a:ext cx="1590237" cy="1531128"/>
            <a:chOff x="5921829" y="1338942"/>
            <a:chExt cx="1817914" cy="1632857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A98109D-14DB-E854-BC36-9C4CE8C358D9}"/>
                </a:ext>
              </a:extLst>
            </p:cNvPr>
            <p:cNvSpPr/>
            <p:nvPr/>
          </p:nvSpPr>
          <p:spPr>
            <a:xfrm>
              <a:off x="5921829" y="1338942"/>
              <a:ext cx="1817914" cy="163285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Montserrat Medium" pitchFamily="2" charset="0"/>
                </a:rPr>
                <a:t>GPS </a:t>
              </a:r>
              <a:endParaRPr lang="en-IN" sz="1400" dirty="0">
                <a:latin typeface="Montserrat Medium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801BD31-8D08-4AC4-2C76-BF065AC60CC7}"/>
                </a:ext>
              </a:extLst>
            </p:cNvPr>
            <p:cNvSpPr txBox="1"/>
            <p:nvPr/>
          </p:nvSpPr>
          <p:spPr>
            <a:xfrm>
              <a:off x="5965066" y="1442772"/>
              <a:ext cx="1724028" cy="1463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Montserrat Medium" pitchFamily="2" charset="0"/>
                </a:rPr>
                <a:t>GPS+GSM [module transmits the data through the 4G internet]</a:t>
              </a:r>
              <a:endParaRPr lang="en-IN" sz="1400" dirty="0">
                <a:latin typeface="Montserrat Medium" pitchFamily="2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DC1AA28-D41D-52EE-26A2-B15EE34584BF}"/>
              </a:ext>
            </a:extLst>
          </p:cNvPr>
          <p:cNvGrpSpPr/>
          <p:nvPr/>
        </p:nvGrpSpPr>
        <p:grpSpPr>
          <a:xfrm>
            <a:off x="9033302" y="253119"/>
            <a:ext cx="1590237" cy="1501229"/>
            <a:chOff x="9241971" y="2871286"/>
            <a:chExt cx="1817914" cy="1647424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64CD536C-777F-DB2A-A335-AB82657B23FB}"/>
                </a:ext>
              </a:extLst>
            </p:cNvPr>
            <p:cNvSpPr/>
            <p:nvPr/>
          </p:nvSpPr>
          <p:spPr>
            <a:xfrm>
              <a:off x="9241971" y="2871286"/>
              <a:ext cx="1817914" cy="163285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Montserrat Medium" pitchFamily="2" charset="0"/>
                </a:rPr>
                <a:t>Cloud </a:t>
              </a:r>
              <a:endParaRPr lang="en-IN" sz="1400" dirty="0">
                <a:latin typeface="Montserrat Medium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2B7E9B4-5E28-8C2F-27EB-BC6A3F4FC60F}"/>
                </a:ext>
              </a:extLst>
            </p:cNvPr>
            <p:cNvSpPr txBox="1"/>
            <p:nvPr/>
          </p:nvSpPr>
          <p:spPr>
            <a:xfrm>
              <a:off x="9505950" y="2949050"/>
              <a:ext cx="128995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Montserrat Medium" pitchFamily="2" charset="0"/>
                </a:rPr>
                <a:t>CLOUD STORE [the data and pass to the app]</a:t>
              </a:r>
              <a:endParaRPr lang="en-IN" sz="1400" dirty="0">
                <a:latin typeface="Montserrat Medium" pitchFamily="2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826B3B9-E93F-5F2E-DA1F-430352F80B6B}"/>
              </a:ext>
            </a:extLst>
          </p:cNvPr>
          <p:cNvGrpSpPr/>
          <p:nvPr/>
        </p:nvGrpSpPr>
        <p:grpSpPr>
          <a:xfrm>
            <a:off x="10392620" y="2601426"/>
            <a:ext cx="1450965" cy="889575"/>
            <a:chOff x="9810238" y="3305066"/>
            <a:chExt cx="1817914" cy="1004207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EEC2B0EA-1C4E-BE76-63D5-5C50D9BFB755}"/>
                </a:ext>
              </a:extLst>
            </p:cNvPr>
            <p:cNvSpPr/>
            <p:nvPr/>
          </p:nvSpPr>
          <p:spPr>
            <a:xfrm>
              <a:off x="9810238" y="3305066"/>
              <a:ext cx="1817914" cy="1004207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/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C7F2D0F-1579-C8DA-3DFF-4C4BBB7A3B31}"/>
                </a:ext>
              </a:extLst>
            </p:cNvPr>
            <p:cNvSpPr txBox="1"/>
            <p:nvPr/>
          </p:nvSpPr>
          <p:spPr>
            <a:xfrm>
              <a:off x="10058668" y="3464344"/>
              <a:ext cx="133894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bg1"/>
                  </a:solidFill>
                  <a:latin typeface="ADLaM Display" panose="02010000000000000000" pitchFamily="2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APP</a:t>
              </a:r>
              <a:endParaRPr lang="en-IN" sz="28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F4734DD-7C33-8298-AC5F-1EE9092DCE3E}"/>
              </a:ext>
            </a:extLst>
          </p:cNvPr>
          <p:cNvGrpSpPr/>
          <p:nvPr/>
        </p:nvGrpSpPr>
        <p:grpSpPr>
          <a:xfrm>
            <a:off x="6523374" y="2251025"/>
            <a:ext cx="2451912" cy="1956342"/>
            <a:chOff x="6473661" y="2989532"/>
            <a:chExt cx="2340430" cy="2311631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6C2B4BB-136C-860A-148F-29266313D144}"/>
                </a:ext>
              </a:extLst>
            </p:cNvPr>
            <p:cNvSpPr/>
            <p:nvPr/>
          </p:nvSpPr>
          <p:spPr>
            <a:xfrm>
              <a:off x="6473661" y="2989532"/>
              <a:ext cx="2340430" cy="2311631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Montserrat Medium" pitchFamily="2" charset="0"/>
                </a:rPr>
                <a:t>Cloud </a:t>
              </a:r>
              <a:endParaRPr lang="en-IN" sz="1400" dirty="0">
                <a:latin typeface="Montserrat Medium" pitchFamily="2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3B03210-827D-87A3-5FF2-694973A5AFD2}"/>
                </a:ext>
              </a:extLst>
            </p:cNvPr>
            <p:cNvSpPr txBox="1"/>
            <p:nvPr/>
          </p:nvSpPr>
          <p:spPr>
            <a:xfrm>
              <a:off x="6579573" y="3199802"/>
              <a:ext cx="2115943" cy="1891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Montserrat Medium" pitchFamily="2" charset="0"/>
                </a:rPr>
                <a:t>ESP32 [microcontroller  for interface flow-rate sensor, GPS co-ordinate, control motor driver, and servo valve]</a:t>
              </a:r>
              <a:endParaRPr lang="en-IN" sz="1400" dirty="0">
                <a:latin typeface="Montserrat Medium" pitchFamily="2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FB4E8FF1-1B12-9C89-3F8C-45FF72135B44}"/>
              </a:ext>
            </a:extLst>
          </p:cNvPr>
          <p:cNvGrpSpPr/>
          <p:nvPr/>
        </p:nvGrpSpPr>
        <p:grpSpPr>
          <a:xfrm>
            <a:off x="3747132" y="2322518"/>
            <a:ext cx="1895112" cy="856774"/>
            <a:chOff x="3793669" y="3341914"/>
            <a:chExt cx="1817914" cy="821873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A01B3F7B-61F9-5096-5895-EBD3BB508E54}"/>
                </a:ext>
              </a:extLst>
            </p:cNvPr>
            <p:cNvSpPr/>
            <p:nvPr/>
          </p:nvSpPr>
          <p:spPr>
            <a:xfrm>
              <a:off x="3793669" y="3341914"/>
              <a:ext cx="1817914" cy="82187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Montserrat Medium" pitchFamily="2" charset="0"/>
                </a:rPr>
                <a:t>Cloud se</a:t>
              </a:r>
              <a:endParaRPr lang="en-IN" sz="1600" dirty="0">
                <a:latin typeface="Montserrat Medium" pitchFamily="2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CDB4EC7-F1F9-D060-E832-C97D9F1A3757}"/>
                </a:ext>
              </a:extLst>
            </p:cNvPr>
            <p:cNvSpPr txBox="1"/>
            <p:nvPr/>
          </p:nvSpPr>
          <p:spPr>
            <a:xfrm>
              <a:off x="4000494" y="3535878"/>
              <a:ext cx="14722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Montserrat Medium" pitchFamily="2" charset="0"/>
                </a:rPr>
                <a:t>Servo valve</a:t>
              </a:r>
              <a:endParaRPr lang="en-IN" sz="1600" dirty="0">
                <a:latin typeface="Montserrat Medium" pitchFamily="2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E00B0F6-E446-97E3-0724-C7B8D5D9D44A}"/>
              </a:ext>
            </a:extLst>
          </p:cNvPr>
          <p:cNvGrpSpPr/>
          <p:nvPr/>
        </p:nvGrpSpPr>
        <p:grpSpPr>
          <a:xfrm>
            <a:off x="3433401" y="3464451"/>
            <a:ext cx="2227050" cy="1482244"/>
            <a:chOff x="609600" y="3007180"/>
            <a:chExt cx="1817914" cy="1632856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21598645-2C50-AE6D-1999-201F1AB5BE42}"/>
                </a:ext>
              </a:extLst>
            </p:cNvPr>
            <p:cNvSpPr/>
            <p:nvPr/>
          </p:nvSpPr>
          <p:spPr>
            <a:xfrm>
              <a:off x="609600" y="3007180"/>
              <a:ext cx="1817914" cy="163285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Montserrat Medium" pitchFamily="2" charset="0"/>
                </a:rPr>
                <a:t>Cloud </a:t>
              </a:r>
              <a:endParaRPr lang="en-IN" sz="1600" dirty="0">
                <a:latin typeface="Montserrat Medium" pitchFamily="2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99B241F-E75C-3F18-3C82-074779A3C467}"/>
                </a:ext>
              </a:extLst>
            </p:cNvPr>
            <p:cNvSpPr txBox="1"/>
            <p:nvPr/>
          </p:nvSpPr>
          <p:spPr>
            <a:xfrm>
              <a:off x="670832" y="3162708"/>
              <a:ext cx="1604282" cy="12370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Montserrat Medium" pitchFamily="2" charset="0"/>
                </a:rPr>
                <a:t>MOTOR DRIVER</a:t>
              </a:r>
            </a:p>
            <a:p>
              <a:pPr algn="ctr"/>
              <a:r>
                <a:rPr lang="en-US" sz="1600" dirty="0">
                  <a:latin typeface="Montserrat Medium" pitchFamily="2" charset="0"/>
                </a:rPr>
                <a:t>[for controlling the fertilizer selection .]</a:t>
              </a:r>
              <a:endParaRPr lang="en-IN" sz="1600" dirty="0">
                <a:latin typeface="Montserrat Medium" pitchFamily="2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E9C3764-DFB1-888B-E643-9CE8A8E87E8F}"/>
              </a:ext>
            </a:extLst>
          </p:cNvPr>
          <p:cNvGrpSpPr/>
          <p:nvPr/>
        </p:nvGrpSpPr>
        <p:grpSpPr>
          <a:xfrm>
            <a:off x="628649" y="3703122"/>
            <a:ext cx="1944752" cy="992817"/>
            <a:chOff x="836209" y="3735778"/>
            <a:chExt cx="2227050" cy="992817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D87900FA-1479-93CA-065C-842528E72EBC}"/>
                </a:ext>
              </a:extLst>
            </p:cNvPr>
            <p:cNvSpPr/>
            <p:nvPr/>
          </p:nvSpPr>
          <p:spPr>
            <a:xfrm>
              <a:off x="836209" y="3735778"/>
              <a:ext cx="2227050" cy="99281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Montserrat Medium" pitchFamily="2" charset="0"/>
                </a:rPr>
                <a:t>Cloud </a:t>
              </a:r>
              <a:endParaRPr lang="en-IN" sz="1600" dirty="0">
                <a:latin typeface="Montserrat Medium" pitchFamily="2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05F69A9-9C33-D8EF-AA04-752B4492C952}"/>
                </a:ext>
              </a:extLst>
            </p:cNvPr>
            <p:cNvSpPr txBox="1"/>
            <p:nvPr/>
          </p:nvSpPr>
          <p:spPr>
            <a:xfrm>
              <a:off x="1030635" y="3905503"/>
              <a:ext cx="18431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Montserrat Medium" pitchFamily="2" charset="0"/>
                </a:rPr>
                <a:t>MOTOR</a:t>
              </a:r>
            </a:p>
            <a:p>
              <a:pPr algn="ctr"/>
              <a:r>
                <a:rPr lang="en-US" sz="1600" dirty="0">
                  <a:latin typeface="Montserrat Medium" pitchFamily="2" charset="0"/>
                </a:rPr>
                <a:t>[for spraying.]</a:t>
              </a:r>
              <a:endParaRPr lang="en-IN" sz="1600" dirty="0">
                <a:latin typeface="Montserrat Medium" pitchFamily="2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B949E6EF-1FF3-235E-EAA5-362CB5048A93}"/>
              </a:ext>
            </a:extLst>
          </p:cNvPr>
          <p:cNvGrpSpPr/>
          <p:nvPr/>
        </p:nvGrpSpPr>
        <p:grpSpPr>
          <a:xfrm>
            <a:off x="6091473" y="4972311"/>
            <a:ext cx="1590237" cy="1641014"/>
            <a:chOff x="4137000" y="5405750"/>
            <a:chExt cx="2428362" cy="1421865"/>
          </a:xfrm>
        </p:grpSpPr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E1D3BF95-F67C-EC2A-44F6-22A69323D4E0}"/>
                </a:ext>
              </a:extLst>
            </p:cNvPr>
            <p:cNvSpPr/>
            <p:nvPr/>
          </p:nvSpPr>
          <p:spPr>
            <a:xfrm>
              <a:off x="4210306" y="5405750"/>
              <a:ext cx="2281750" cy="142186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Montserrat Medium" pitchFamily="2" charset="0"/>
                </a:rPr>
                <a:t>Cloud [</a:t>
              </a:r>
              <a:endParaRPr lang="en-IN" sz="1400" dirty="0">
                <a:latin typeface="Montserrat Medium" pitchFamily="2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A383C76-89B2-D88F-BAE2-4D10D9C6E60B}"/>
                </a:ext>
              </a:extLst>
            </p:cNvPr>
            <p:cNvSpPr txBox="1"/>
            <p:nvPr/>
          </p:nvSpPr>
          <p:spPr>
            <a:xfrm>
              <a:off x="4137000" y="5544488"/>
              <a:ext cx="2428362" cy="8800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Montserrat Medium" pitchFamily="2" charset="0"/>
                </a:rPr>
                <a:t>Flow rate sensor</a:t>
              </a:r>
            </a:p>
            <a:p>
              <a:pPr algn="ctr"/>
              <a:r>
                <a:rPr lang="en-US" sz="1200" dirty="0">
                  <a:latin typeface="Montserrat Medium" pitchFamily="2" charset="0"/>
                </a:rPr>
                <a:t>[detect the flow rates from motor</a:t>
              </a:r>
            </a:p>
            <a:p>
              <a:pPr algn="ctr"/>
              <a:r>
                <a:rPr lang="en-US" sz="1200" dirty="0">
                  <a:latin typeface="Montserrat Medium" pitchFamily="2" charset="0"/>
                </a:rPr>
                <a:t>Nozzle and feedback to the esp32.]</a:t>
              </a:r>
              <a:endParaRPr lang="en-IN" sz="1200" dirty="0">
                <a:latin typeface="Montserrat Medium" pitchFamily="2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C952B6D-8061-200A-F91E-0398C1C00D41}"/>
              </a:ext>
            </a:extLst>
          </p:cNvPr>
          <p:cNvGrpSpPr/>
          <p:nvPr/>
        </p:nvGrpSpPr>
        <p:grpSpPr>
          <a:xfrm>
            <a:off x="7717619" y="4981553"/>
            <a:ext cx="1633127" cy="1531169"/>
            <a:chOff x="6598768" y="5127844"/>
            <a:chExt cx="2405655" cy="1580162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7963700B-88C4-8804-82A7-A55ED5796218}"/>
                </a:ext>
              </a:extLst>
            </p:cNvPr>
            <p:cNvSpPr/>
            <p:nvPr/>
          </p:nvSpPr>
          <p:spPr>
            <a:xfrm>
              <a:off x="6598768" y="5127844"/>
              <a:ext cx="2340430" cy="158016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Montserrat Medium" pitchFamily="2" charset="0"/>
                </a:rPr>
                <a:t>Cloud </a:t>
              </a:r>
              <a:endParaRPr lang="en-IN" sz="1200" dirty="0">
                <a:latin typeface="Montserrat Medium" pitchFamily="2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E524373-F7A0-B02B-0F13-3F99D41C82C4}"/>
                </a:ext>
              </a:extLst>
            </p:cNvPr>
            <p:cNvSpPr txBox="1"/>
            <p:nvPr/>
          </p:nvSpPr>
          <p:spPr>
            <a:xfrm>
              <a:off x="6663993" y="5230124"/>
              <a:ext cx="2340430" cy="1238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Montserrat Medium" pitchFamily="2" charset="0"/>
                </a:rPr>
                <a:t>GPS</a:t>
              </a:r>
            </a:p>
            <a:p>
              <a:pPr algn="ctr"/>
              <a:r>
                <a:rPr lang="en-US" sz="1200" dirty="0">
                  <a:latin typeface="Montserrat Medium" pitchFamily="2" charset="0"/>
                </a:rPr>
                <a:t>[find the current location of the sprayer  and send it to the app by esp32.]</a:t>
              </a:r>
              <a:endParaRPr lang="en-IN" sz="1200" dirty="0">
                <a:latin typeface="Montserrat Medium" pitchFamily="2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96E6AF4-19EF-3B1D-BEBD-6BDC93D1BDBB}"/>
              </a:ext>
            </a:extLst>
          </p:cNvPr>
          <p:cNvGrpSpPr/>
          <p:nvPr/>
        </p:nvGrpSpPr>
        <p:grpSpPr>
          <a:xfrm>
            <a:off x="10025064" y="4713397"/>
            <a:ext cx="1953630" cy="1210918"/>
            <a:chOff x="10469193" y="4805846"/>
            <a:chExt cx="1809237" cy="1293634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B109872E-5912-4D6C-68F9-7331E9B65D5A}"/>
                </a:ext>
              </a:extLst>
            </p:cNvPr>
            <p:cNvSpPr/>
            <p:nvPr/>
          </p:nvSpPr>
          <p:spPr>
            <a:xfrm>
              <a:off x="10469193" y="4805846"/>
              <a:ext cx="1809237" cy="129363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Montserrat Medium" pitchFamily="2" charset="0"/>
                </a:rPr>
                <a:t>Cloud </a:t>
              </a:r>
              <a:endParaRPr lang="en-IN" sz="1600" dirty="0">
                <a:latin typeface="Montserrat Medium" pitchFamily="2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60AFADF-05E9-5863-4EB9-465147FB96E0}"/>
                </a:ext>
              </a:extLst>
            </p:cNvPr>
            <p:cNvSpPr txBox="1"/>
            <p:nvPr/>
          </p:nvSpPr>
          <p:spPr>
            <a:xfrm>
              <a:off x="10748262" y="5030615"/>
              <a:ext cx="1240972" cy="925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Montserrat Medium" pitchFamily="2" charset="0"/>
                </a:rPr>
                <a:t>Drone spraying system</a:t>
              </a:r>
              <a:endParaRPr lang="en-IN" sz="1600" dirty="0">
                <a:latin typeface="Montserrat Medium" pitchFamily="2" charset="0"/>
              </a:endParaRPr>
            </a:p>
          </p:txBody>
        </p:sp>
      </p:grp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6081857-9E76-1B7A-901A-0F564C0A63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568476"/>
              </p:ext>
            </p:extLst>
          </p:nvPr>
        </p:nvGraphicFramePr>
        <p:xfrm>
          <a:off x="2476340" y="804646"/>
          <a:ext cx="741282" cy="7151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9AA9ACFD-4891-C9E5-5256-FA511AD420BA}"/>
              </a:ext>
            </a:extLst>
          </p:cNvPr>
          <p:cNvSpPr/>
          <p:nvPr/>
        </p:nvSpPr>
        <p:spPr>
          <a:xfrm>
            <a:off x="5232103" y="742741"/>
            <a:ext cx="741282" cy="692317"/>
          </a:xfrm>
          <a:prstGeom prst="rightArrow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rgbClr r="0" g="0" b="0"/>
          </a:lnRef>
          <a:fillRef idx="1">
            <a:schemeClr val="accent3">
              <a:shade val="5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5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0FEA418-9204-D713-32A0-15ADC87893D0}"/>
              </a:ext>
            </a:extLst>
          </p:cNvPr>
          <p:cNvSpPr/>
          <p:nvPr/>
        </p:nvSpPr>
        <p:spPr>
          <a:xfrm>
            <a:off x="8139536" y="758697"/>
            <a:ext cx="741282" cy="692317"/>
          </a:xfrm>
          <a:prstGeom prst="rightArrow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rgbClr r="0" g="0" b="0"/>
          </a:lnRef>
          <a:fillRef idx="1">
            <a:schemeClr val="accent3">
              <a:shade val="5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5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DB7C1C14-816B-82A6-6719-5B4E713DA219}"/>
              </a:ext>
            </a:extLst>
          </p:cNvPr>
          <p:cNvSpPr/>
          <p:nvPr/>
        </p:nvSpPr>
        <p:spPr>
          <a:xfrm rot="10800000" flipH="1">
            <a:off x="10732935" y="932000"/>
            <a:ext cx="876693" cy="1412788"/>
          </a:xfrm>
          <a:prstGeom prst="bentUpArrow">
            <a:avLst>
              <a:gd name="adj1" fmla="val 30967"/>
              <a:gd name="adj2" fmla="val 25000"/>
              <a:gd name="adj3" fmla="val 2500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BAC36A70-7815-DC29-4FDE-EF4078D5812C}"/>
              </a:ext>
            </a:extLst>
          </p:cNvPr>
          <p:cNvSpPr/>
          <p:nvPr/>
        </p:nvSpPr>
        <p:spPr>
          <a:xfrm>
            <a:off x="9019280" y="2799220"/>
            <a:ext cx="1216152" cy="691781"/>
          </a:xfrm>
          <a:prstGeom prst="leftRigh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607A5935-98DF-10D3-702B-F337DD6D4D20}"/>
              </a:ext>
            </a:extLst>
          </p:cNvPr>
          <p:cNvSpPr/>
          <p:nvPr/>
        </p:nvSpPr>
        <p:spPr>
          <a:xfrm>
            <a:off x="5694765" y="2406793"/>
            <a:ext cx="741282" cy="692317"/>
          </a:xfrm>
          <a:prstGeom prst="lef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061558C1-213B-5F80-2FAF-8E99CFCE4DF1}"/>
              </a:ext>
            </a:extLst>
          </p:cNvPr>
          <p:cNvSpPr/>
          <p:nvPr/>
        </p:nvSpPr>
        <p:spPr>
          <a:xfrm>
            <a:off x="5686176" y="3393902"/>
            <a:ext cx="741282" cy="692317"/>
          </a:xfrm>
          <a:prstGeom prst="lef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Arrow: Left 20">
            <a:extLst>
              <a:ext uri="{FF2B5EF4-FFF2-40B4-BE49-F238E27FC236}">
                <a16:creationId xmlns:a16="http://schemas.microsoft.com/office/drawing/2014/main" id="{B0DB9034-7E4A-46BE-8320-0AC3D6BAB3CC}"/>
              </a:ext>
            </a:extLst>
          </p:cNvPr>
          <p:cNvSpPr/>
          <p:nvPr/>
        </p:nvSpPr>
        <p:spPr>
          <a:xfrm>
            <a:off x="2629720" y="3819075"/>
            <a:ext cx="741282" cy="692317"/>
          </a:xfrm>
          <a:prstGeom prst="lef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Arrow: Up 21">
            <a:extLst>
              <a:ext uri="{FF2B5EF4-FFF2-40B4-BE49-F238E27FC236}">
                <a16:creationId xmlns:a16="http://schemas.microsoft.com/office/drawing/2014/main" id="{6D605525-C5C7-82FF-BBB2-48E158E9B6D9}"/>
              </a:ext>
            </a:extLst>
          </p:cNvPr>
          <p:cNvSpPr/>
          <p:nvPr/>
        </p:nvSpPr>
        <p:spPr>
          <a:xfrm>
            <a:off x="6743283" y="4261605"/>
            <a:ext cx="619125" cy="609986"/>
          </a:xfrm>
          <a:prstGeom prst="up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Arrow: Up 25">
            <a:extLst>
              <a:ext uri="{FF2B5EF4-FFF2-40B4-BE49-F238E27FC236}">
                <a16:creationId xmlns:a16="http://schemas.microsoft.com/office/drawing/2014/main" id="{5AF0B394-D4FA-A2CF-4636-2E937EF0DB4F}"/>
              </a:ext>
            </a:extLst>
          </p:cNvPr>
          <p:cNvSpPr/>
          <p:nvPr/>
        </p:nvSpPr>
        <p:spPr>
          <a:xfrm>
            <a:off x="8046885" y="4273482"/>
            <a:ext cx="619125" cy="609986"/>
          </a:xfrm>
          <a:prstGeom prst="up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Arrow: Left-Right 26">
            <a:extLst>
              <a:ext uri="{FF2B5EF4-FFF2-40B4-BE49-F238E27FC236}">
                <a16:creationId xmlns:a16="http://schemas.microsoft.com/office/drawing/2014/main" id="{8FDA9088-724E-B85A-AADB-E47FC1B35CE9}"/>
              </a:ext>
            </a:extLst>
          </p:cNvPr>
          <p:cNvSpPr/>
          <p:nvPr/>
        </p:nvSpPr>
        <p:spPr>
          <a:xfrm rot="5400000">
            <a:off x="10619129" y="3771050"/>
            <a:ext cx="1012226" cy="681396"/>
          </a:xfrm>
          <a:prstGeom prst="leftRigh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F4640C8-F410-B5F5-C8C3-48A3846BB226}"/>
              </a:ext>
            </a:extLst>
          </p:cNvPr>
          <p:cNvGrpSpPr/>
          <p:nvPr/>
        </p:nvGrpSpPr>
        <p:grpSpPr>
          <a:xfrm>
            <a:off x="-87089" y="6053353"/>
            <a:ext cx="3148341" cy="876205"/>
            <a:chOff x="0" y="497601"/>
            <a:chExt cx="1110346" cy="6858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B035E79-8157-592C-D624-98AF4614F5FD}"/>
                </a:ext>
              </a:extLst>
            </p:cNvPr>
            <p:cNvSpPr/>
            <p:nvPr/>
          </p:nvSpPr>
          <p:spPr>
            <a:xfrm>
              <a:off x="0" y="497601"/>
              <a:ext cx="1110346" cy="6858000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6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39BE3A6-2854-0C28-BE7C-0CF9151F6ED7}"/>
                </a:ext>
              </a:extLst>
            </p:cNvPr>
            <p:cNvSpPr txBox="1"/>
            <p:nvPr/>
          </p:nvSpPr>
          <p:spPr>
            <a:xfrm>
              <a:off x="59880" y="1960614"/>
              <a:ext cx="980373" cy="4066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Montserrat ExtraBold" pitchFamily="2" charset="0"/>
                </a:rPr>
                <a:t>WORKFLOW</a:t>
              </a:r>
              <a:endParaRPr lang="en-IN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ontserrat ExtraBold" pitchFamily="2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7945927-816B-D401-2E76-931C4C1AFFE7}"/>
              </a:ext>
            </a:extLst>
          </p:cNvPr>
          <p:cNvGrpSpPr/>
          <p:nvPr/>
        </p:nvGrpSpPr>
        <p:grpSpPr>
          <a:xfrm>
            <a:off x="2172961" y="6060412"/>
            <a:ext cx="3148341" cy="876205"/>
            <a:chOff x="0" y="497601"/>
            <a:chExt cx="1110346" cy="68580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8DAF76E-053C-6648-BD53-B9D1553E6FB7}"/>
                </a:ext>
              </a:extLst>
            </p:cNvPr>
            <p:cNvSpPr/>
            <p:nvPr/>
          </p:nvSpPr>
          <p:spPr>
            <a:xfrm>
              <a:off x="0" y="497601"/>
              <a:ext cx="1110346" cy="6858000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6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5300321-461B-70B4-0C5F-6952D169BEEA}"/>
                </a:ext>
              </a:extLst>
            </p:cNvPr>
            <p:cNvSpPr txBox="1"/>
            <p:nvPr/>
          </p:nvSpPr>
          <p:spPr>
            <a:xfrm>
              <a:off x="59880" y="1960614"/>
              <a:ext cx="980373" cy="4066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Montserrat ExtraBold" pitchFamily="2" charset="0"/>
                </a:rPr>
                <a:t>Thank You</a:t>
              </a:r>
              <a:endParaRPr lang="en-IN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ontserrat ExtraBold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09686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0000">
        <p159:morph option="byObject"/>
      </p:transition>
    </mc:Choice>
    <mc:Fallback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5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519EB32-E457-4660-8CBC-ADFFB2240F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4">
                                            <p:graphicEl>
                                              <a:dgm id="{3519EB32-E457-4660-8CBC-ADFFB2240F4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7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75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7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75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75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925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1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175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27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325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425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475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6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70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825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95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000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125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20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2275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2" grpId="0" animBg="1"/>
      <p:bldGraphic spid="4" grpId="0">
        <p:bldSub>
          <a:bldDgm/>
        </p:bldSub>
      </p:bldGraphic>
      <p:bldP spid="5" grpId="0" animBg="1"/>
      <p:bldP spid="6" grpId="0" animBg="1"/>
      <p:bldP spid="8" grpId="0" animBg="1"/>
      <p:bldP spid="10" grpId="0" animBg="1"/>
      <p:bldP spid="11" grpId="0" animBg="1"/>
      <p:bldP spid="14" grpId="0" animBg="1"/>
      <p:bldP spid="21" grpId="0" animBg="1"/>
      <p:bldP spid="22" grpId="0" animBg="1"/>
      <p:bldP spid="26" grpId="0" animBg="1"/>
      <p:bldP spid="27" grpId="0" animBg="1"/>
    </p:bldLst>
  </p:timing>
</p:sld>
</file>

<file path=ppt/theme/theme1.xml><?xml version="1.0" encoding="utf-8"?>
<a:theme xmlns:a="http://schemas.openxmlformats.org/drawingml/2006/main" name="LimelightVTI">
  <a:themeElements>
    <a:clrScheme name="Limelight">
      <a:dk1>
        <a:sysClr val="windowText" lastClr="000000"/>
      </a:dk1>
      <a:lt1>
        <a:sysClr val="window" lastClr="FFFFFF"/>
      </a:lt1>
      <a:dk2>
        <a:srgbClr val="23353B"/>
      </a:dk2>
      <a:lt2>
        <a:srgbClr val="E0DDD8"/>
      </a:lt2>
      <a:accent1>
        <a:srgbClr val="90A208"/>
      </a:accent1>
      <a:accent2>
        <a:srgbClr val="6A8755"/>
      </a:accent2>
      <a:accent3>
        <a:srgbClr val="49716B"/>
      </a:accent3>
      <a:accent4>
        <a:srgbClr val="A16F7C"/>
      </a:accent4>
      <a:accent5>
        <a:srgbClr val="B16455"/>
      </a:accent5>
      <a:accent6>
        <a:srgbClr val="E08350"/>
      </a:accent6>
      <a:hlink>
        <a:srgbClr val="5F864B"/>
      </a:hlink>
      <a:folHlink>
        <a:srgbClr val="3F877D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3315</TotalTime>
  <Words>514</Words>
  <Application>Microsoft Office PowerPoint</Application>
  <PresentationFormat>Widescreen</PresentationFormat>
  <Paragraphs>83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Abadi Extra Light</vt:lpstr>
      <vt:lpstr>ADLaM Display</vt:lpstr>
      <vt:lpstr>Aptos</vt:lpstr>
      <vt:lpstr>Arial</vt:lpstr>
      <vt:lpstr>Montserrat</vt:lpstr>
      <vt:lpstr>Montserrat ExtraBold</vt:lpstr>
      <vt:lpstr>Montserrat Medium</vt:lpstr>
      <vt:lpstr>Montserrat SemiBold</vt:lpstr>
      <vt:lpstr>Trade Gothic Next Cond</vt:lpstr>
      <vt:lpstr>Trade Gothic Next Light</vt:lpstr>
      <vt:lpstr>LimelightVTI</vt:lpstr>
      <vt:lpstr>NPK MAPPING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Debabrata Mitra</dc:creator>
  <cp:lastModifiedBy>Debabrata Mitra</cp:lastModifiedBy>
  <cp:revision>1</cp:revision>
  <dcterms:created xsi:type="dcterms:W3CDTF">2023-12-23T04:30:30Z</dcterms:created>
  <dcterms:modified xsi:type="dcterms:W3CDTF">2024-01-02T06:21:29Z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2023-12-23T04:32:15Z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ef81fa66-6d0c-4810-9bfb-d23cc4f7addd</vt:lpwstr>
  </property>
  <property fmtid="{D5CDD505-2E9C-101B-9397-08002B2CF9AE}" pid="7" name="MSIP_Label_defa4170-0d19-0005-0004-bc88714345d2_ActionId">
    <vt:lpwstr>4b750364-3eea-4f39-8b4b-9eabfd08c753</vt:lpwstr>
  </property>
  <property fmtid="{D5CDD505-2E9C-101B-9397-08002B2CF9AE}" pid="8" name="MSIP_Label_defa4170-0d19-0005-0004-bc88714345d2_ContentBits">
    <vt:lpwstr>0</vt:lpwstr>
  </property>
</Properties>
</file>

<file path=docProps/thumbnail.jpeg>
</file>